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charts/chart5.xml" ContentType="application/vnd.openxmlformats-officedocument.drawingml.chart+xml"/>
  <Override PartName="/ppt/drawings/drawing1.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theme/themeOverride4.xml" ContentType="application/vnd.openxmlformats-officedocument.themeOverrid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theme/themeOverride7.xml" ContentType="application/vnd.openxmlformats-officedocument.themeOverride+xml"/>
  <Override PartName="/ppt/charts/chart11.xml" ContentType="application/vnd.openxmlformats-officedocument.drawingml.chart+xml"/>
  <Override PartName="/ppt/theme/themeOverride8.xml" ContentType="application/vnd.openxmlformats-officedocument.themeOverride+xml"/>
  <Override PartName="/ppt/charts/chart12.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charts/chart13.xml" ContentType="application/vnd.openxmlformats-officedocument.drawingml.chart+xml"/>
  <Override PartName="/ppt/theme/themeOverride10.xml" ContentType="application/vnd.openxmlformats-officedocument.themeOverride+xml"/>
  <Override PartName="/ppt/drawings/drawing3.xml" ContentType="application/vnd.openxmlformats-officedocument.drawingml.chartshapes+xml"/>
  <Override PartName="/ppt/charts/chart14.xml" ContentType="application/vnd.openxmlformats-officedocument.drawingml.chart+xml"/>
  <Override PartName="/ppt/drawings/drawing4.xml" ContentType="application/vnd.openxmlformats-officedocument.drawingml.chartshapes+xml"/>
  <Override PartName="/ppt/charts/chart15.xml" ContentType="application/vnd.openxmlformats-officedocument.drawingml.chart+xml"/>
  <Override PartName="/ppt/theme/themeOverride11.xml" ContentType="application/vnd.openxmlformats-officedocument.themeOverride+xml"/>
  <Override PartName="/ppt/drawings/drawing5.xml" ContentType="application/vnd.openxmlformats-officedocument.drawingml.chartshapes+xml"/>
  <Override PartName="/ppt/charts/chart16.xml" ContentType="application/vnd.openxmlformats-officedocument.drawingml.chart+xml"/>
  <Override PartName="/ppt/charts/chart17.xml" ContentType="application/vnd.openxmlformats-officedocument.drawingml.chart+xml"/>
  <Override PartName="/ppt/theme/themeOverride12.xml" ContentType="application/vnd.openxmlformats-officedocument.themeOverride+xml"/>
  <Override PartName="/ppt/charts/chart18.xml" ContentType="application/vnd.openxmlformats-officedocument.drawingml.chart+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530" r:id="rId2"/>
    <p:sldId id="538" r:id="rId3"/>
    <p:sldId id="563" r:id="rId4"/>
    <p:sldId id="539" r:id="rId5"/>
    <p:sldId id="540" r:id="rId6"/>
    <p:sldId id="569" r:id="rId7"/>
    <p:sldId id="562" r:id="rId8"/>
    <p:sldId id="542" r:id="rId9"/>
    <p:sldId id="543" r:id="rId10"/>
    <p:sldId id="544" r:id="rId11"/>
    <p:sldId id="537" r:id="rId12"/>
    <p:sldId id="580" r:id="rId13"/>
    <p:sldId id="581" r:id="rId14"/>
    <p:sldId id="561" r:id="rId15"/>
    <p:sldId id="545" r:id="rId16"/>
    <p:sldId id="552" r:id="rId17"/>
    <p:sldId id="535" r:id="rId18"/>
    <p:sldId id="553" r:id="rId19"/>
    <p:sldId id="560" r:id="rId20"/>
    <p:sldId id="559" r:id="rId21"/>
    <p:sldId id="551" r:id="rId22"/>
    <p:sldId id="546" r:id="rId23"/>
    <p:sldId id="547" r:id="rId24"/>
    <p:sldId id="549" r:id="rId25"/>
    <p:sldId id="550" r:id="rId26"/>
    <p:sldId id="555" r:id="rId27"/>
    <p:sldId id="556" r:id="rId28"/>
    <p:sldId id="529" r:id="rId29"/>
    <p:sldId id="557" r:id="rId30"/>
    <p:sldId id="558" r:id="rId31"/>
    <p:sldId id="566" r:id="rId32"/>
    <p:sldId id="571" r:id="rId33"/>
    <p:sldId id="579" r:id="rId34"/>
    <p:sldId id="578" r:id="rId35"/>
    <p:sldId id="567" r:id="rId36"/>
    <p:sldId id="577" r:id="rId37"/>
    <p:sldId id="564" r:id="rId38"/>
    <p:sldId id="582"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99EE"/>
    <a:srgbClr val="AE79F0"/>
    <a:srgbClr val="05C1A8"/>
    <a:srgbClr val="48597F"/>
    <a:srgbClr val="B2B2B2"/>
    <a:srgbClr val="7397BB"/>
    <a:srgbClr val="6B84BB"/>
    <a:srgbClr val="11ADAF"/>
    <a:srgbClr val="0D8E91"/>
    <a:srgbClr val="5265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9" autoAdjust="0"/>
    <p:restoredTop sz="99203" autoAdjust="0"/>
  </p:normalViewPr>
  <p:slideViewPr>
    <p:cSldViewPr>
      <p:cViewPr varScale="1">
        <p:scale>
          <a:sx n="150" d="100"/>
          <a:sy n="150" d="100"/>
        </p:scale>
        <p:origin x="534" y="126"/>
      </p:cViewPr>
      <p:guideLst>
        <p:guide orient="horz" pos="1620"/>
        <p:guide pos="2880"/>
      </p:guideLst>
    </p:cSldViewPr>
  </p:slideViewPr>
  <p:notesTextViewPr>
    <p:cViewPr>
      <p:scale>
        <a:sx n="1" d="1"/>
        <a:sy n="1" d="1"/>
      </p:scale>
      <p:origin x="0" y="0"/>
    </p:cViewPr>
  </p:notesTextViewPr>
  <p:sorterViewPr>
    <p:cViewPr>
      <p:scale>
        <a:sx n="93" d="100"/>
        <a:sy n="93" d="100"/>
      </p:scale>
      <p:origin x="0" y="0"/>
    </p:cViewPr>
  </p:sorterViewPr>
  <p:notesViewPr>
    <p:cSldViewPr>
      <p:cViewPr varScale="1">
        <p:scale>
          <a:sx n="106" d="100"/>
          <a:sy n="106" d="100"/>
        </p:scale>
        <p:origin x="-368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7.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11.xlsx"/><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12.xlsx"/><Relationship Id="rId1" Type="http://schemas.openxmlformats.org/officeDocument/2006/relationships/themeOverride" Target="../theme/themeOverride10.xml"/></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chartUserShapes" Target="../drawings/drawing5.xml"/><Relationship Id="rId2" Type="http://schemas.openxmlformats.org/officeDocument/2006/relationships/package" Target="../embeddings/Microsoft_Excel_Worksheet14.xlsx"/><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2.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4.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5.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extLst>
              <c:ext xmlns:c16="http://schemas.microsoft.com/office/drawing/2014/chart" uri="{C3380CC4-5D6E-409C-BE32-E72D297353CC}">
                <c16:uniqueId val="{00000001-C1ED-47F0-9652-057F8FDF0FC8}"/>
              </c:ext>
            </c:extLst>
          </c:dPt>
          <c:dPt>
            <c:idx val="1"/>
            <c:bubble3D val="0"/>
            <c:spPr>
              <a:solidFill>
                <a:srgbClr val="11ADAF"/>
              </a:solidFill>
              <a:effectLst/>
            </c:spPr>
            <c:extLst>
              <c:ext xmlns:c16="http://schemas.microsoft.com/office/drawing/2014/chart" uri="{C3380CC4-5D6E-409C-BE32-E72D297353CC}">
                <c16:uniqueId val="{00000003-C1ED-47F0-9652-057F8FDF0FC8}"/>
              </c:ext>
            </c:extLst>
          </c:dPt>
          <c:dLbls>
            <c:dLbl>
              <c:idx val="0"/>
              <c:layout>
                <c:manualLayout>
                  <c:x val="-0.23006878450538501"/>
                  <c:y val="-0.18362350539515901"/>
                </c:manualLayout>
              </c:layout>
              <c:tx>
                <c:rich>
                  <a:bodyPr/>
                  <a:lstStyle/>
                  <a:p>
                    <a:pPr>
                      <a:defRPr sz="1200" b="0" i="0">
                        <a:solidFill>
                          <a:schemeClr val="bg1"/>
                        </a:solidFill>
                        <a:latin typeface="Glegoo"/>
                        <a:cs typeface="Glegoo"/>
                      </a:defRPr>
                    </a:pPr>
                    <a:r>
                      <a:rPr lang="en-US" sz="1200" dirty="0">
                        <a:latin typeface="Open Sans"/>
                        <a:cs typeface="Open Sans"/>
                      </a:rPr>
                      <a:t>70%</a:t>
                    </a:r>
                    <a:endParaRPr lang="en-US" dirty="0">
                      <a:latin typeface="Open Sans"/>
                      <a:cs typeface="Open Sans"/>
                    </a:endParaRPr>
                  </a:p>
                </c:rich>
              </c:tx>
              <c:spPr>
                <a:solidFill>
                  <a:srgbClr val="52658D"/>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1ED-47F0-9652-057F8FDF0FC8}"/>
                </c:ext>
              </c:extLst>
            </c:dLbl>
            <c:dLbl>
              <c:idx val="1"/>
              <c:layout>
                <c:manualLayout>
                  <c:x val="0.20401620056113701"/>
                  <c:y val="0.120194906192282"/>
                </c:manualLayout>
              </c:layout>
              <c:tx>
                <c:rich>
                  <a:bodyPr/>
                  <a:lstStyle/>
                  <a:p>
                    <a:pPr>
                      <a:defRPr sz="1200" b="0" i="0">
                        <a:solidFill>
                          <a:srgbClr val="FFFFFF"/>
                        </a:solidFill>
                        <a:latin typeface="Glegoo"/>
                        <a:cs typeface="Glegoo"/>
                      </a:defRPr>
                    </a:pPr>
                    <a:r>
                      <a:rPr lang="en-US" sz="1200" dirty="0">
                        <a:latin typeface="Open Sans"/>
                        <a:cs typeface="Open Sans"/>
                      </a:rPr>
                      <a:t>30%</a:t>
                    </a:r>
                    <a:endParaRPr lang="en-US" dirty="0">
                      <a:latin typeface="Open Sans"/>
                      <a:cs typeface="Open Sans"/>
                    </a:endParaRPr>
                  </a:p>
                </c:rich>
              </c:tx>
              <c:spPr>
                <a:solidFill>
                  <a:srgbClr val="52658D"/>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1ED-47F0-9652-057F8FDF0FC8}"/>
                </c:ext>
              </c:extLst>
            </c:dLbl>
            <c:spPr>
              <a:solidFill>
                <a:srgbClr val="52658D"/>
              </a:solidFill>
            </c:spPr>
            <c:txPr>
              <a:bodyPr/>
              <a:lstStyle/>
              <a:p>
                <a:pPr>
                  <a:defRPr sz="1200">
                    <a:latin typeface="Glegoo"/>
                    <a:cs typeface="Glegoo"/>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C1ED-47F0-9652-057F8FDF0FC8}"/>
            </c:ext>
          </c:extLst>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extLst>
              <c:ext xmlns:c16="http://schemas.microsoft.com/office/drawing/2014/chart" uri="{C3380CC4-5D6E-409C-BE32-E72D297353CC}">
                <c16:uniqueId val="{00000000-8341-4B44-8F3E-382053DD0D8F}"/>
              </c:ext>
            </c:extLst>
          </c:dPt>
          <c:dPt>
            <c:idx val="1"/>
            <c:invertIfNegative val="0"/>
            <c:bubble3D val="0"/>
            <c:extLst>
              <c:ext xmlns:c16="http://schemas.microsoft.com/office/drawing/2014/chart" uri="{C3380CC4-5D6E-409C-BE32-E72D297353CC}">
                <c16:uniqueId val="{00000001-8341-4B44-8F3E-382053DD0D8F}"/>
              </c:ext>
            </c:extLst>
          </c:dPt>
          <c:dPt>
            <c:idx val="2"/>
            <c:invertIfNegative val="0"/>
            <c:bubble3D val="0"/>
            <c:spPr>
              <a:solidFill>
                <a:srgbClr val="11ADAF"/>
              </a:solidFill>
              <a:ln w="19050" cmpd="sng">
                <a:noFill/>
              </a:ln>
            </c:spPr>
            <c:extLst>
              <c:ext xmlns:c16="http://schemas.microsoft.com/office/drawing/2014/chart" uri="{C3380CC4-5D6E-409C-BE32-E72D297353CC}">
                <c16:uniqueId val="{00000003-8341-4B44-8F3E-382053DD0D8F}"/>
              </c:ext>
            </c:extLst>
          </c:dPt>
          <c:dPt>
            <c:idx val="3"/>
            <c:invertIfNegative val="0"/>
            <c:bubble3D val="0"/>
            <c:extLst>
              <c:ext xmlns:c16="http://schemas.microsoft.com/office/drawing/2014/chart" uri="{C3380CC4-5D6E-409C-BE32-E72D297353CC}">
                <c16:uniqueId val="{00000004-8341-4B44-8F3E-382053DD0D8F}"/>
              </c:ext>
            </c:extLst>
          </c:dPt>
          <c:dPt>
            <c:idx val="4"/>
            <c:invertIfNegative val="0"/>
            <c:bubble3D val="0"/>
            <c:extLst>
              <c:ext xmlns:c16="http://schemas.microsoft.com/office/drawing/2014/chart" uri="{C3380CC4-5D6E-409C-BE32-E72D297353CC}">
                <c16:uniqueId val="{00000005-8341-4B44-8F3E-382053DD0D8F}"/>
              </c:ext>
            </c:extLst>
          </c:dPt>
          <c:cat>
            <c:strRef>
              <c:f>Sheet1!$A$2:$A$6</c:f>
              <c:strCache>
                <c:ptCount val="5"/>
                <c:pt idx="0">
                  <c:v>RG</c:v>
                </c:pt>
                <c:pt idx="1">
                  <c:v>DP</c:v>
                </c:pt>
                <c:pt idx="2">
                  <c:v>FP</c:v>
                </c:pt>
                <c:pt idx="3">
                  <c:v>GH</c:v>
                </c:pt>
                <c:pt idx="4">
                  <c:v>JK</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6-8341-4B44-8F3E-382053DD0D8F}"/>
            </c:ext>
          </c:extLst>
        </c:ser>
        <c:dLbls>
          <c:showLegendKey val="0"/>
          <c:showVal val="0"/>
          <c:showCatName val="0"/>
          <c:showSerName val="0"/>
          <c:showPercent val="0"/>
          <c:showBubbleSize val="0"/>
        </c:dLbls>
        <c:gapWidth val="150"/>
        <c:axId val="2088474312"/>
        <c:axId val="2088477784"/>
      </c:barChart>
      <c:catAx>
        <c:axId val="2088474312"/>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88477784"/>
        <c:crosses val="autoZero"/>
        <c:auto val="1"/>
        <c:lblAlgn val="ctr"/>
        <c:lblOffset val="100"/>
        <c:noMultiLvlLbl val="0"/>
      </c:catAx>
      <c:valAx>
        <c:axId val="2088477784"/>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88474312"/>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extLst>
              <c:ext xmlns:c16="http://schemas.microsoft.com/office/drawing/2014/chart" uri="{C3380CC4-5D6E-409C-BE32-E72D297353CC}">
                <c16:uniqueId val="{00000000-B8C1-4E82-A5B2-9CA2C7EA82C3}"/>
              </c:ext>
            </c:extLst>
          </c:dPt>
          <c:dPt>
            <c:idx val="1"/>
            <c:invertIfNegative val="0"/>
            <c:bubble3D val="0"/>
            <c:extLst>
              <c:ext xmlns:c16="http://schemas.microsoft.com/office/drawing/2014/chart" uri="{C3380CC4-5D6E-409C-BE32-E72D297353CC}">
                <c16:uniqueId val="{00000001-B8C1-4E82-A5B2-9CA2C7EA82C3}"/>
              </c:ext>
            </c:extLst>
          </c:dPt>
          <c:dPt>
            <c:idx val="2"/>
            <c:invertIfNegative val="0"/>
            <c:bubble3D val="0"/>
            <c:spPr>
              <a:solidFill>
                <a:srgbClr val="11ADAF"/>
              </a:solidFill>
              <a:ln w="19050" cmpd="sng">
                <a:noFill/>
              </a:ln>
            </c:spPr>
            <c:extLst>
              <c:ext xmlns:c16="http://schemas.microsoft.com/office/drawing/2014/chart" uri="{C3380CC4-5D6E-409C-BE32-E72D297353CC}">
                <c16:uniqueId val="{00000003-B8C1-4E82-A5B2-9CA2C7EA82C3}"/>
              </c:ext>
            </c:extLst>
          </c:dPt>
          <c:dPt>
            <c:idx val="3"/>
            <c:invertIfNegative val="0"/>
            <c:bubble3D val="0"/>
            <c:extLst>
              <c:ext xmlns:c16="http://schemas.microsoft.com/office/drawing/2014/chart" uri="{C3380CC4-5D6E-409C-BE32-E72D297353CC}">
                <c16:uniqueId val="{00000004-B8C1-4E82-A5B2-9CA2C7EA82C3}"/>
              </c:ext>
            </c:extLst>
          </c:dPt>
          <c:dPt>
            <c:idx val="4"/>
            <c:invertIfNegative val="0"/>
            <c:bubble3D val="0"/>
            <c:extLst>
              <c:ext xmlns:c16="http://schemas.microsoft.com/office/drawing/2014/chart" uri="{C3380CC4-5D6E-409C-BE32-E72D297353CC}">
                <c16:uniqueId val="{00000005-B8C1-4E82-A5B2-9CA2C7EA82C3}"/>
              </c:ext>
            </c:extLst>
          </c:dPt>
          <c:cat>
            <c:strRef>
              <c:f>Sheet1!$A$2:$A$6</c:f>
              <c:strCache>
                <c:ptCount val="5"/>
                <c:pt idx="0">
                  <c:v>RG</c:v>
                </c:pt>
                <c:pt idx="1">
                  <c:v>DP</c:v>
                </c:pt>
                <c:pt idx="2">
                  <c:v>FP</c:v>
                </c:pt>
                <c:pt idx="3">
                  <c:v>GH</c:v>
                </c:pt>
                <c:pt idx="4">
                  <c:v>JK</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6-B8C1-4E82-A5B2-9CA2C7EA82C3}"/>
            </c:ext>
          </c:extLst>
        </c:ser>
        <c:dLbls>
          <c:showLegendKey val="0"/>
          <c:showVal val="0"/>
          <c:showCatName val="0"/>
          <c:showSerName val="0"/>
          <c:showPercent val="0"/>
          <c:showBubbleSize val="0"/>
        </c:dLbls>
        <c:gapWidth val="150"/>
        <c:axId val="2088539880"/>
        <c:axId val="2088543352"/>
      </c:barChart>
      <c:catAx>
        <c:axId val="2088539880"/>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88543352"/>
        <c:crosses val="autoZero"/>
        <c:auto val="1"/>
        <c:lblAlgn val="ctr"/>
        <c:lblOffset val="100"/>
        <c:noMultiLvlLbl val="0"/>
      </c:catAx>
      <c:valAx>
        <c:axId val="2088543352"/>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88539880"/>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533882128370301E-2"/>
          <c:y val="0.14580609832375199"/>
          <c:w val="0.84340730136005704"/>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52658D"/>
              </a:solidFill>
              <a:ln w="76200">
                <a:noFill/>
              </a:ln>
              <a:effectLst/>
            </c:spPr>
            <c:extLst>
              <c:ext xmlns:c16="http://schemas.microsoft.com/office/drawing/2014/chart" uri="{C3380CC4-5D6E-409C-BE32-E72D297353CC}">
                <c16:uniqueId val="{00000001-0FA5-4E74-B262-5BDC8352A41E}"/>
              </c:ext>
            </c:extLst>
          </c:dPt>
          <c:dPt>
            <c:idx val="1"/>
            <c:bubble3D val="0"/>
            <c:spPr>
              <a:solidFill>
                <a:srgbClr val="D9D9D9"/>
              </a:solidFill>
              <a:ln w="76200">
                <a:noFill/>
              </a:ln>
              <a:effectLst/>
            </c:spPr>
            <c:extLst>
              <c:ext xmlns:c16="http://schemas.microsoft.com/office/drawing/2014/chart" uri="{C3380CC4-5D6E-409C-BE32-E72D297353CC}">
                <c16:uniqueId val="{00000003-0FA5-4E74-B262-5BDC8352A41E}"/>
              </c:ext>
            </c:extLst>
          </c:dPt>
          <c:dLbls>
            <c:dLbl>
              <c:idx val="0"/>
              <c:delete val="1"/>
              <c:extLst>
                <c:ext xmlns:c15="http://schemas.microsoft.com/office/drawing/2012/chart" uri="{CE6537A1-D6FC-4f65-9D91-7224C49458BB}"/>
                <c:ext xmlns:c16="http://schemas.microsoft.com/office/drawing/2014/chart" uri="{C3380CC4-5D6E-409C-BE32-E72D297353CC}">
                  <c16:uniqueId val="{00000001-0FA5-4E74-B262-5BDC8352A41E}"/>
                </c:ext>
              </c:extLst>
            </c:dLbl>
            <c:dLbl>
              <c:idx val="1"/>
              <c:delete val="1"/>
              <c:extLst>
                <c:ext xmlns:c15="http://schemas.microsoft.com/office/drawing/2012/chart" uri="{CE6537A1-D6FC-4f65-9D91-7224C49458BB}"/>
                <c:ext xmlns:c16="http://schemas.microsoft.com/office/drawing/2014/chart" uri="{C3380CC4-5D6E-409C-BE32-E72D297353CC}">
                  <c16:uniqueId val="{00000003-0FA5-4E74-B262-5BDC8352A41E}"/>
                </c:ext>
              </c:extLst>
            </c:dLbl>
            <c:dLbl>
              <c:idx val="3"/>
              <c:layout>
                <c:manualLayout>
                  <c:x val="0.13333280839895001"/>
                  <c:y val="-6.38193401666992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FA5-4E74-B262-5BDC8352A41E}"/>
                </c:ext>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5-0FA5-4E74-B262-5BDC8352A41E}"/>
            </c:ext>
          </c:extLst>
        </c:ser>
        <c:dLbls>
          <c:showLegendKey val="0"/>
          <c:showVal val="0"/>
          <c:showCatName val="1"/>
          <c:showSerName val="0"/>
          <c:showPercent val="0"/>
          <c:showBubbleSize val="0"/>
          <c:showLeaderLines val="1"/>
        </c:dLbls>
        <c:firstSliceAng val="0"/>
        <c:holeSize val="85"/>
      </c:doughnutChart>
      <c:spPr>
        <a:noFill/>
        <a:ln w="25400">
          <a:noFill/>
        </a:ln>
      </c:spPr>
    </c:plotArea>
    <c:plotVisOnly val="1"/>
    <c:dispBlanksAs val="gap"/>
    <c:showDLblsOverMax val="0"/>
  </c:chart>
  <c:txPr>
    <a:bodyPr/>
    <a:lstStyle/>
    <a:p>
      <a:pPr>
        <a:defRPr sz="1800"/>
      </a:pPr>
      <a:endParaRPr lang="es-ES"/>
    </a:p>
  </c:tx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533882128370301E-2"/>
          <c:y val="0.14580609832375199"/>
          <c:w val="0.84340730136005704"/>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1ADAF"/>
              </a:solidFill>
              <a:ln w="76200">
                <a:noFill/>
              </a:ln>
              <a:effectLst/>
            </c:spPr>
            <c:extLst>
              <c:ext xmlns:c16="http://schemas.microsoft.com/office/drawing/2014/chart" uri="{C3380CC4-5D6E-409C-BE32-E72D297353CC}">
                <c16:uniqueId val="{00000001-4985-4ACE-9028-9AF102C3ABEB}"/>
              </c:ext>
            </c:extLst>
          </c:dPt>
          <c:dPt>
            <c:idx val="1"/>
            <c:bubble3D val="0"/>
            <c:spPr>
              <a:solidFill>
                <a:sysClr val="window" lastClr="FFFFFF">
                  <a:lumMod val="85000"/>
                </a:sysClr>
              </a:solidFill>
              <a:ln w="76200">
                <a:noFill/>
              </a:ln>
              <a:effectLst/>
            </c:spPr>
            <c:extLst>
              <c:ext xmlns:c16="http://schemas.microsoft.com/office/drawing/2014/chart" uri="{C3380CC4-5D6E-409C-BE32-E72D297353CC}">
                <c16:uniqueId val="{00000003-4985-4ACE-9028-9AF102C3ABEB}"/>
              </c:ext>
            </c:extLst>
          </c:dPt>
          <c:dLbls>
            <c:dLbl>
              <c:idx val="0"/>
              <c:delete val="1"/>
              <c:extLst>
                <c:ext xmlns:c15="http://schemas.microsoft.com/office/drawing/2012/chart" uri="{CE6537A1-D6FC-4f65-9D91-7224C49458BB}"/>
                <c:ext xmlns:c16="http://schemas.microsoft.com/office/drawing/2014/chart" uri="{C3380CC4-5D6E-409C-BE32-E72D297353CC}">
                  <c16:uniqueId val="{00000001-4985-4ACE-9028-9AF102C3ABEB}"/>
                </c:ext>
              </c:extLst>
            </c:dLbl>
            <c:dLbl>
              <c:idx val="1"/>
              <c:delete val="1"/>
              <c:extLst>
                <c:ext xmlns:c15="http://schemas.microsoft.com/office/drawing/2012/chart" uri="{CE6537A1-D6FC-4f65-9D91-7224C49458BB}"/>
                <c:ext xmlns:c16="http://schemas.microsoft.com/office/drawing/2014/chart" uri="{C3380CC4-5D6E-409C-BE32-E72D297353CC}">
                  <c16:uniqueId val="{00000003-4985-4ACE-9028-9AF102C3ABEB}"/>
                </c:ext>
              </c:extLst>
            </c:dLbl>
            <c:dLbl>
              <c:idx val="3"/>
              <c:layout>
                <c:manualLayout>
                  <c:x val="0.13333280839895001"/>
                  <c:y val="-6.38193401666992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85-4ACE-9028-9AF102C3ABEB}"/>
                </c:ext>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5-4985-4ACE-9028-9AF102C3ABEB}"/>
            </c:ext>
          </c:extLst>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userShapes r:id="rId3"/>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533882128370301E-2"/>
          <c:y val="0.14580609832375199"/>
          <c:w val="0.84340730136005704"/>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11ADAF"/>
              </a:solidFill>
              <a:ln w="76200">
                <a:noFill/>
              </a:ln>
              <a:effectLst/>
            </c:spPr>
            <c:extLst>
              <c:ext xmlns:c16="http://schemas.microsoft.com/office/drawing/2014/chart" uri="{C3380CC4-5D6E-409C-BE32-E72D297353CC}">
                <c16:uniqueId val="{00000001-5D6A-41CB-9B76-14596836A5DF}"/>
              </c:ext>
            </c:extLst>
          </c:dPt>
          <c:dPt>
            <c:idx val="1"/>
            <c:bubble3D val="0"/>
            <c:spPr>
              <a:solidFill>
                <a:srgbClr val="D9D9D9"/>
              </a:solidFill>
              <a:ln w="76200">
                <a:noFill/>
              </a:ln>
              <a:effectLst/>
            </c:spPr>
            <c:extLst>
              <c:ext xmlns:c16="http://schemas.microsoft.com/office/drawing/2014/chart" uri="{C3380CC4-5D6E-409C-BE32-E72D297353CC}">
                <c16:uniqueId val="{00000003-5D6A-41CB-9B76-14596836A5DF}"/>
              </c:ext>
            </c:extLst>
          </c:dPt>
          <c:dLbls>
            <c:dLbl>
              <c:idx val="0"/>
              <c:delete val="1"/>
              <c:extLst>
                <c:ext xmlns:c15="http://schemas.microsoft.com/office/drawing/2012/chart" uri="{CE6537A1-D6FC-4f65-9D91-7224C49458BB}"/>
                <c:ext xmlns:c16="http://schemas.microsoft.com/office/drawing/2014/chart" uri="{C3380CC4-5D6E-409C-BE32-E72D297353CC}">
                  <c16:uniqueId val="{00000001-5D6A-41CB-9B76-14596836A5DF}"/>
                </c:ext>
              </c:extLst>
            </c:dLbl>
            <c:dLbl>
              <c:idx val="1"/>
              <c:delete val="1"/>
              <c:extLst>
                <c:ext xmlns:c15="http://schemas.microsoft.com/office/drawing/2012/chart" uri="{CE6537A1-D6FC-4f65-9D91-7224C49458BB}"/>
                <c:ext xmlns:c16="http://schemas.microsoft.com/office/drawing/2014/chart" uri="{C3380CC4-5D6E-409C-BE32-E72D297353CC}">
                  <c16:uniqueId val="{00000003-5D6A-41CB-9B76-14596836A5DF}"/>
                </c:ext>
              </c:extLst>
            </c:dLbl>
            <c:dLbl>
              <c:idx val="3"/>
              <c:layout>
                <c:manualLayout>
                  <c:x val="0.13333280839895001"/>
                  <c:y val="-6.38193401666992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6A-41CB-9B76-14596836A5DF}"/>
                </c:ext>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8.2000000000000011</c:v>
                </c:pt>
                <c:pt idx="1">
                  <c:v>3.2</c:v>
                </c:pt>
              </c:numCache>
            </c:numRef>
          </c:val>
          <c:extLst>
            <c:ext xmlns:c16="http://schemas.microsoft.com/office/drawing/2014/chart" uri="{C3380CC4-5D6E-409C-BE32-E72D297353CC}">
              <c16:uniqueId val="{00000005-5D6A-41CB-9B76-14596836A5DF}"/>
            </c:ext>
          </c:extLst>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533882128370301E-2"/>
          <c:y val="0.14580609832375199"/>
          <c:w val="0.84340730136005704"/>
          <c:h val="0.692524599060658"/>
        </c:manualLayout>
      </c:layout>
      <c:doughnutChart>
        <c:varyColors val="1"/>
        <c:ser>
          <c:idx val="0"/>
          <c:order val="0"/>
          <c:tx>
            <c:strRef>
              <c:f>Sheet1!$B$1</c:f>
              <c:strCache>
                <c:ptCount val="1"/>
                <c:pt idx="0">
                  <c:v>Sales</c:v>
                </c:pt>
              </c:strCache>
            </c:strRef>
          </c:tx>
          <c:spPr>
            <a:solidFill>
              <a:srgbClr val="1BB57A"/>
            </a:solidFill>
            <a:ln w="76200">
              <a:noFill/>
            </a:ln>
            <a:effectLst/>
          </c:spPr>
          <c:dPt>
            <c:idx val="0"/>
            <c:bubble3D val="0"/>
            <c:spPr>
              <a:solidFill>
                <a:srgbClr val="52658D"/>
              </a:solidFill>
              <a:ln w="76200">
                <a:noFill/>
              </a:ln>
              <a:effectLst/>
            </c:spPr>
            <c:extLst>
              <c:ext xmlns:c16="http://schemas.microsoft.com/office/drawing/2014/chart" uri="{C3380CC4-5D6E-409C-BE32-E72D297353CC}">
                <c16:uniqueId val="{00000001-23A2-47D6-AE46-60CFBF7321C4}"/>
              </c:ext>
            </c:extLst>
          </c:dPt>
          <c:dPt>
            <c:idx val="1"/>
            <c:bubble3D val="0"/>
            <c:spPr>
              <a:solidFill>
                <a:srgbClr val="D9D9D9"/>
              </a:solidFill>
              <a:ln w="76200">
                <a:noFill/>
              </a:ln>
              <a:effectLst/>
            </c:spPr>
            <c:extLst>
              <c:ext xmlns:c16="http://schemas.microsoft.com/office/drawing/2014/chart" uri="{C3380CC4-5D6E-409C-BE32-E72D297353CC}">
                <c16:uniqueId val="{00000003-23A2-47D6-AE46-60CFBF7321C4}"/>
              </c:ext>
            </c:extLst>
          </c:dPt>
          <c:dLbls>
            <c:dLbl>
              <c:idx val="0"/>
              <c:delete val="1"/>
              <c:extLst>
                <c:ext xmlns:c15="http://schemas.microsoft.com/office/drawing/2012/chart" uri="{CE6537A1-D6FC-4f65-9D91-7224C49458BB}"/>
                <c:ext xmlns:c16="http://schemas.microsoft.com/office/drawing/2014/chart" uri="{C3380CC4-5D6E-409C-BE32-E72D297353CC}">
                  <c16:uniqueId val="{00000001-23A2-47D6-AE46-60CFBF7321C4}"/>
                </c:ext>
              </c:extLst>
            </c:dLbl>
            <c:dLbl>
              <c:idx val="1"/>
              <c:delete val="1"/>
              <c:extLst>
                <c:ext xmlns:c15="http://schemas.microsoft.com/office/drawing/2012/chart" uri="{CE6537A1-D6FC-4f65-9D91-7224C49458BB}"/>
                <c:ext xmlns:c16="http://schemas.microsoft.com/office/drawing/2014/chart" uri="{C3380CC4-5D6E-409C-BE32-E72D297353CC}">
                  <c16:uniqueId val="{00000003-23A2-47D6-AE46-60CFBF7321C4}"/>
                </c:ext>
              </c:extLst>
            </c:dLbl>
            <c:dLbl>
              <c:idx val="3"/>
              <c:layout>
                <c:manualLayout>
                  <c:x val="0.13333280839895001"/>
                  <c:y val="-6.38193401666992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3A2-47D6-AE46-60CFBF7321C4}"/>
                </c:ext>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76</c:v>
                </c:pt>
                <c:pt idx="1">
                  <c:v>23</c:v>
                </c:pt>
              </c:numCache>
            </c:numRef>
          </c:val>
          <c:extLst>
            <c:ext xmlns:c16="http://schemas.microsoft.com/office/drawing/2014/chart" uri="{C3380CC4-5D6E-409C-BE32-E72D297353CC}">
              <c16:uniqueId val="{00000005-23A2-47D6-AE46-60CFBF7321C4}"/>
            </c:ext>
          </c:extLst>
        </c:ser>
        <c:dLbls>
          <c:showLegendKey val="0"/>
          <c:showVal val="0"/>
          <c:showCatName val="1"/>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s-ES"/>
    </a:p>
  </c:txPr>
  <c:externalData r:id="rId2">
    <c:autoUpdate val="0"/>
  </c:externalData>
  <c:userShapes r:id="rId3"/>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rgbClr val="52658D"/>
            </a:solidFill>
            <a:effectLst/>
          </c:spPr>
          <c:invertIfNegative val="0"/>
          <c:dPt>
            <c:idx val="3"/>
            <c:invertIfNegative val="0"/>
            <c:bubble3D val="0"/>
            <c:extLst>
              <c:ext xmlns:c16="http://schemas.microsoft.com/office/drawing/2014/chart" uri="{C3380CC4-5D6E-409C-BE32-E72D297353CC}">
                <c16:uniqueId val="{00000000-F57B-4777-B338-D6F26B6FEE27}"/>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1-F57B-4777-B338-D6F26B6FEE27}"/>
            </c:ext>
          </c:extLst>
        </c:ser>
        <c:ser>
          <c:idx val="1"/>
          <c:order val="1"/>
          <c:tx>
            <c:strRef>
              <c:f>Sheet1!$C$1</c:f>
              <c:strCache>
                <c:ptCount val="1"/>
                <c:pt idx="0">
                  <c:v>Series 2</c:v>
                </c:pt>
              </c:strCache>
            </c:strRef>
          </c:tx>
          <c:spPr>
            <a:solidFill>
              <a:srgbClr val="11ADAF"/>
            </a:solidFill>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F57B-4777-B338-D6F26B6FEE27}"/>
            </c:ext>
          </c:extLst>
        </c:ser>
        <c:ser>
          <c:idx val="2"/>
          <c:order val="2"/>
          <c:tx>
            <c:strRef>
              <c:f>Sheet1!$D$1</c:f>
              <c:strCache>
                <c:ptCount val="1"/>
                <c:pt idx="0">
                  <c:v>Series 3</c:v>
                </c:pt>
              </c:strCache>
            </c:strRef>
          </c:tx>
          <c:spPr>
            <a:solidFill>
              <a:schemeClr val="bg1">
                <a:lumMod val="85000"/>
              </a:schemeClr>
            </a:solidFill>
            <a:ln>
              <a:noFill/>
            </a:ln>
            <a:effectLst/>
          </c:spPr>
          <c:invertIfNegative val="0"/>
          <c:dPt>
            <c:idx val="0"/>
            <c:invertIfNegative val="0"/>
            <c:bubble3D val="0"/>
            <c:extLst>
              <c:ext xmlns:c16="http://schemas.microsoft.com/office/drawing/2014/chart" uri="{C3380CC4-5D6E-409C-BE32-E72D297353CC}">
                <c16:uniqueId val="{00000003-F57B-4777-B338-D6F26B6FEE27}"/>
              </c:ext>
            </c:extLst>
          </c:dPt>
          <c:dPt>
            <c:idx val="1"/>
            <c:invertIfNegative val="0"/>
            <c:bubble3D val="0"/>
            <c:extLst>
              <c:ext xmlns:c16="http://schemas.microsoft.com/office/drawing/2014/chart" uri="{C3380CC4-5D6E-409C-BE32-E72D297353CC}">
                <c16:uniqueId val="{00000004-F57B-4777-B338-D6F26B6FEE27}"/>
              </c:ext>
            </c:extLst>
          </c:dPt>
          <c:dPt>
            <c:idx val="2"/>
            <c:invertIfNegative val="0"/>
            <c:bubble3D val="0"/>
            <c:extLst>
              <c:ext xmlns:c16="http://schemas.microsoft.com/office/drawing/2014/chart" uri="{C3380CC4-5D6E-409C-BE32-E72D297353CC}">
                <c16:uniqueId val="{00000005-F57B-4777-B338-D6F26B6FEE27}"/>
              </c:ext>
            </c:extLst>
          </c:dPt>
          <c:dPt>
            <c:idx val="3"/>
            <c:invertIfNegative val="0"/>
            <c:bubble3D val="0"/>
            <c:extLst>
              <c:ext xmlns:c16="http://schemas.microsoft.com/office/drawing/2014/chart" uri="{C3380CC4-5D6E-409C-BE32-E72D297353CC}">
                <c16:uniqueId val="{00000006-F57B-4777-B338-D6F26B6FEE27}"/>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7-F57B-4777-B338-D6F26B6FEE27}"/>
            </c:ext>
          </c:extLst>
        </c:ser>
        <c:dLbls>
          <c:showLegendKey val="0"/>
          <c:showVal val="0"/>
          <c:showCatName val="0"/>
          <c:showSerName val="0"/>
          <c:showPercent val="0"/>
          <c:showBubbleSize val="0"/>
        </c:dLbls>
        <c:gapWidth val="150"/>
        <c:axId val="2104591976"/>
        <c:axId val="2104595272"/>
      </c:barChart>
      <c:catAx>
        <c:axId val="2104591976"/>
        <c:scaling>
          <c:orientation val="minMax"/>
        </c:scaling>
        <c:delete val="0"/>
        <c:axPos val="l"/>
        <c:numFmt formatCode="General" sourceLinked="0"/>
        <c:majorTickMark val="out"/>
        <c:minorTickMark val="none"/>
        <c:tickLblPos val="nextTo"/>
        <c:spPr>
          <a:ln>
            <a:solidFill>
              <a:schemeClr val="bg1">
                <a:lumMod val="85000"/>
              </a:schemeClr>
            </a:solidFill>
          </a:ln>
        </c:spPr>
        <c:txPr>
          <a:bodyPr/>
          <a:lstStyle/>
          <a:p>
            <a:pPr>
              <a:defRPr sz="1000">
                <a:solidFill>
                  <a:srgbClr val="A6A6A6"/>
                </a:solidFill>
                <a:latin typeface="Calibri"/>
                <a:cs typeface="Calibri"/>
              </a:defRPr>
            </a:pPr>
            <a:endParaRPr lang="es-ES"/>
          </a:p>
        </c:txPr>
        <c:crossAx val="2104595272"/>
        <c:crosses val="autoZero"/>
        <c:auto val="1"/>
        <c:lblAlgn val="ctr"/>
        <c:lblOffset val="100"/>
        <c:noMultiLvlLbl val="0"/>
      </c:catAx>
      <c:valAx>
        <c:axId val="2104595272"/>
        <c:scaling>
          <c:orientation val="minMax"/>
        </c:scaling>
        <c:delete val="0"/>
        <c:axPos val="b"/>
        <c:majorGridlines>
          <c:spPr>
            <a:ln w="3175">
              <a:solidFill>
                <a:srgbClr val="F1F1F1"/>
              </a:solidFill>
            </a:ln>
          </c:spPr>
        </c:majorGridlines>
        <c:numFmt formatCode="General" sourceLinked="1"/>
        <c:majorTickMark val="out"/>
        <c:minorTickMark val="none"/>
        <c:tickLblPos val="nextTo"/>
        <c:spPr>
          <a:ln>
            <a:solidFill>
              <a:schemeClr val="bg1">
                <a:lumMod val="85000"/>
              </a:schemeClr>
            </a:solidFill>
          </a:ln>
        </c:spPr>
        <c:txPr>
          <a:bodyPr/>
          <a:lstStyle/>
          <a:p>
            <a:pPr>
              <a:defRPr sz="1000">
                <a:solidFill>
                  <a:srgbClr val="A6A6A6"/>
                </a:solidFill>
                <a:latin typeface="Calibri"/>
                <a:cs typeface="Calibri"/>
              </a:defRPr>
            </a:pPr>
            <a:endParaRPr lang="es-ES"/>
          </a:p>
        </c:txPr>
        <c:crossAx val="2104591976"/>
        <c:crosses val="autoZero"/>
        <c:crossBetween val="between"/>
      </c:valAx>
      <c:spPr>
        <a:effectLst/>
      </c:spPr>
    </c:plotArea>
    <c:plotVisOnly val="1"/>
    <c:dispBlanksAs val="gap"/>
    <c:showDLblsOverMax val="0"/>
  </c:chart>
  <c:spPr>
    <a:effectLst/>
  </c:spPr>
  <c:txPr>
    <a:bodyPr/>
    <a:lstStyle/>
    <a:p>
      <a:pPr>
        <a:defRPr sz="1800"/>
      </a:pPr>
      <a:endParaRPr lang="es-E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tx>
            <c:strRef>
              <c:f>Sheet1!$B$1</c:f>
              <c:strCache>
                <c:ptCount val="1"/>
                <c:pt idx="0">
                  <c:v>Series 1</c:v>
                </c:pt>
              </c:strCache>
            </c:strRef>
          </c:tx>
          <c:spPr>
            <a:solidFill>
              <a:srgbClr val="52658D"/>
            </a:solidFill>
            <a:ln w="19050" cmpd="sng">
              <a:noFill/>
            </a:ln>
          </c:spPr>
          <c:invertIfNegative val="0"/>
          <c:dPt>
            <c:idx val="0"/>
            <c:invertIfNegative val="0"/>
            <c:bubble3D val="0"/>
            <c:extLst>
              <c:ext xmlns:c16="http://schemas.microsoft.com/office/drawing/2014/chart" uri="{C3380CC4-5D6E-409C-BE32-E72D297353CC}">
                <c16:uniqueId val="{00000000-57A0-4A98-90BF-BF1F29591E0E}"/>
              </c:ext>
            </c:extLst>
          </c:dPt>
          <c:dPt>
            <c:idx val="1"/>
            <c:invertIfNegative val="0"/>
            <c:bubble3D val="0"/>
            <c:extLst>
              <c:ext xmlns:c16="http://schemas.microsoft.com/office/drawing/2014/chart" uri="{C3380CC4-5D6E-409C-BE32-E72D297353CC}">
                <c16:uniqueId val="{00000001-57A0-4A98-90BF-BF1F29591E0E}"/>
              </c:ext>
            </c:extLst>
          </c:dPt>
          <c:dPt>
            <c:idx val="2"/>
            <c:invertIfNegative val="0"/>
            <c:bubble3D val="0"/>
            <c:extLst>
              <c:ext xmlns:c16="http://schemas.microsoft.com/office/drawing/2014/chart" uri="{C3380CC4-5D6E-409C-BE32-E72D297353CC}">
                <c16:uniqueId val="{00000002-57A0-4A98-90BF-BF1F29591E0E}"/>
              </c:ext>
            </c:extLst>
          </c:dPt>
          <c:dPt>
            <c:idx val="3"/>
            <c:invertIfNegative val="0"/>
            <c:bubble3D val="0"/>
            <c:spPr>
              <a:solidFill>
                <a:srgbClr val="11ADAF"/>
              </a:solidFill>
              <a:ln w="19050" cmpd="sng">
                <a:noFill/>
              </a:ln>
            </c:spPr>
            <c:extLst>
              <c:ext xmlns:c16="http://schemas.microsoft.com/office/drawing/2014/chart" uri="{C3380CC4-5D6E-409C-BE32-E72D297353CC}">
                <c16:uniqueId val="{00000004-57A0-4A98-90BF-BF1F29591E0E}"/>
              </c:ext>
            </c:extLst>
          </c:dPt>
          <c:dPt>
            <c:idx val="4"/>
            <c:invertIfNegative val="0"/>
            <c:bubble3D val="0"/>
            <c:extLst>
              <c:ext xmlns:c16="http://schemas.microsoft.com/office/drawing/2014/chart" uri="{C3380CC4-5D6E-409C-BE32-E72D297353CC}">
                <c16:uniqueId val="{00000005-57A0-4A98-90BF-BF1F29591E0E}"/>
              </c:ext>
            </c:extLst>
          </c:dPt>
          <c:dPt>
            <c:idx val="5"/>
            <c:invertIfNegative val="0"/>
            <c:bubble3D val="0"/>
            <c:extLst>
              <c:ext xmlns:c16="http://schemas.microsoft.com/office/drawing/2014/chart" uri="{C3380CC4-5D6E-409C-BE32-E72D297353CC}">
                <c16:uniqueId val="{00000006-57A0-4A98-90BF-BF1F29591E0E}"/>
              </c:ext>
            </c:extLst>
          </c:dPt>
          <c:dPt>
            <c:idx val="6"/>
            <c:invertIfNegative val="0"/>
            <c:bubble3D val="0"/>
            <c:extLst>
              <c:ext xmlns:c16="http://schemas.microsoft.com/office/drawing/2014/chart" uri="{C3380CC4-5D6E-409C-BE32-E72D297353CC}">
                <c16:uniqueId val="{00000007-57A0-4A98-90BF-BF1F29591E0E}"/>
              </c:ext>
            </c:extLst>
          </c:dPt>
          <c:dPt>
            <c:idx val="7"/>
            <c:invertIfNegative val="0"/>
            <c:bubble3D val="0"/>
            <c:extLst>
              <c:ext xmlns:c16="http://schemas.microsoft.com/office/drawing/2014/chart" uri="{C3380CC4-5D6E-409C-BE32-E72D297353CC}">
                <c16:uniqueId val="{00000008-57A0-4A98-90BF-BF1F29591E0E}"/>
              </c:ext>
            </c:extLst>
          </c:dPt>
          <c:dPt>
            <c:idx val="8"/>
            <c:invertIfNegative val="0"/>
            <c:bubble3D val="0"/>
            <c:extLst>
              <c:ext xmlns:c16="http://schemas.microsoft.com/office/drawing/2014/chart" uri="{C3380CC4-5D6E-409C-BE32-E72D297353CC}">
                <c16:uniqueId val="{00000009-57A0-4A98-90BF-BF1F29591E0E}"/>
              </c:ext>
            </c:extLst>
          </c:dPt>
          <c:dPt>
            <c:idx val="9"/>
            <c:invertIfNegative val="0"/>
            <c:bubble3D val="0"/>
            <c:extLst>
              <c:ext xmlns:c16="http://schemas.microsoft.com/office/drawing/2014/chart" uri="{C3380CC4-5D6E-409C-BE32-E72D297353CC}">
                <c16:uniqueId val="{0000000A-57A0-4A98-90BF-BF1F29591E0E}"/>
              </c:ext>
            </c:extLst>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c:v>
                </c:pt>
                <c:pt idx="1">
                  <c:v>32</c:v>
                </c:pt>
                <c:pt idx="2">
                  <c:v>28</c:v>
                </c:pt>
                <c:pt idx="3">
                  <c:v>12</c:v>
                </c:pt>
                <c:pt idx="4">
                  <c:v>15</c:v>
                </c:pt>
                <c:pt idx="5">
                  <c:v>7.6</c:v>
                </c:pt>
                <c:pt idx="6">
                  <c:v>2.2000000000000002</c:v>
                </c:pt>
                <c:pt idx="7">
                  <c:v>7</c:v>
                </c:pt>
                <c:pt idx="8">
                  <c:v>16</c:v>
                </c:pt>
                <c:pt idx="9">
                  <c:v>15</c:v>
                </c:pt>
              </c:numCache>
            </c:numRef>
          </c:val>
          <c:extLst>
            <c:ext xmlns:c16="http://schemas.microsoft.com/office/drawing/2014/chart" uri="{C3380CC4-5D6E-409C-BE32-E72D297353CC}">
              <c16:uniqueId val="{0000000B-57A0-4A98-90BF-BF1F29591E0E}"/>
            </c:ext>
          </c:extLst>
        </c:ser>
        <c:dLbls>
          <c:showLegendKey val="0"/>
          <c:showVal val="0"/>
          <c:showCatName val="0"/>
          <c:showSerName val="0"/>
          <c:showPercent val="0"/>
          <c:showBubbleSize val="0"/>
        </c:dLbls>
        <c:gapWidth val="150"/>
        <c:axId val="2084994520"/>
        <c:axId val="2084980248"/>
      </c:barChart>
      <c:catAx>
        <c:axId val="2084994520"/>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84980248"/>
        <c:crosses val="autoZero"/>
        <c:auto val="1"/>
        <c:lblAlgn val="ctr"/>
        <c:lblOffset val="100"/>
        <c:noMultiLvlLbl val="0"/>
      </c:catAx>
      <c:valAx>
        <c:axId val="2084980248"/>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084994520"/>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0238650724214998E-2"/>
          <c:y val="0.358964544206477"/>
          <c:w val="0.86666289977641697"/>
          <c:h val="0.50647781611544396"/>
        </c:manualLayout>
      </c:layout>
      <c:barChart>
        <c:barDir val="col"/>
        <c:grouping val="clustered"/>
        <c:varyColors val="0"/>
        <c:ser>
          <c:idx val="0"/>
          <c:order val="0"/>
          <c:tx>
            <c:strRef>
              <c:f>Sheet1!$B$1</c:f>
              <c:strCache>
                <c:ptCount val="1"/>
                <c:pt idx="0">
                  <c:v>Series 1</c:v>
                </c:pt>
              </c:strCache>
            </c:strRef>
          </c:tx>
          <c:spPr>
            <a:noFill/>
            <a:ln w="19050" cmpd="sng">
              <a:solidFill>
                <a:sysClr val="window" lastClr="FFFFFF"/>
              </a:solidFill>
            </a:ln>
          </c:spPr>
          <c:invertIfNegative val="0"/>
          <c:dPt>
            <c:idx val="0"/>
            <c:invertIfNegative val="0"/>
            <c:bubble3D val="0"/>
            <c:extLst>
              <c:ext xmlns:c16="http://schemas.microsoft.com/office/drawing/2014/chart" uri="{C3380CC4-5D6E-409C-BE32-E72D297353CC}">
                <c16:uniqueId val="{00000000-E6B5-4441-A360-B9F6D1B14B47}"/>
              </c:ext>
            </c:extLst>
          </c:dPt>
          <c:dPt>
            <c:idx val="1"/>
            <c:invertIfNegative val="0"/>
            <c:bubble3D val="0"/>
            <c:extLst>
              <c:ext xmlns:c16="http://schemas.microsoft.com/office/drawing/2014/chart" uri="{C3380CC4-5D6E-409C-BE32-E72D297353CC}">
                <c16:uniqueId val="{00000001-E6B5-4441-A360-B9F6D1B14B47}"/>
              </c:ext>
            </c:extLst>
          </c:dPt>
          <c:dPt>
            <c:idx val="2"/>
            <c:invertIfNegative val="0"/>
            <c:bubble3D val="0"/>
            <c:extLst>
              <c:ext xmlns:c16="http://schemas.microsoft.com/office/drawing/2014/chart" uri="{C3380CC4-5D6E-409C-BE32-E72D297353CC}">
                <c16:uniqueId val="{00000002-E6B5-4441-A360-B9F6D1B14B47}"/>
              </c:ext>
            </c:extLst>
          </c:dPt>
          <c:dPt>
            <c:idx val="3"/>
            <c:invertIfNegative val="0"/>
            <c:bubble3D val="0"/>
            <c:extLst>
              <c:ext xmlns:c16="http://schemas.microsoft.com/office/drawing/2014/chart" uri="{C3380CC4-5D6E-409C-BE32-E72D297353CC}">
                <c16:uniqueId val="{00000003-E6B5-4441-A360-B9F6D1B14B47}"/>
              </c:ext>
            </c:extLst>
          </c:dPt>
          <c:dPt>
            <c:idx val="4"/>
            <c:invertIfNegative val="0"/>
            <c:bubble3D val="0"/>
            <c:extLst>
              <c:ext xmlns:c16="http://schemas.microsoft.com/office/drawing/2014/chart" uri="{C3380CC4-5D6E-409C-BE32-E72D297353CC}">
                <c16:uniqueId val="{00000004-E6B5-4441-A360-B9F6D1B14B47}"/>
              </c:ext>
            </c:extLst>
          </c:dPt>
          <c:dPt>
            <c:idx val="5"/>
            <c:invertIfNegative val="0"/>
            <c:bubble3D val="0"/>
            <c:extLst>
              <c:ext xmlns:c16="http://schemas.microsoft.com/office/drawing/2014/chart" uri="{C3380CC4-5D6E-409C-BE32-E72D297353CC}">
                <c16:uniqueId val="{00000005-E6B5-4441-A360-B9F6D1B14B47}"/>
              </c:ext>
            </c:extLst>
          </c:dPt>
          <c:dPt>
            <c:idx val="6"/>
            <c:invertIfNegative val="0"/>
            <c:bubble3D val="0"/>
            <c:extLst>
              <c:ext xmlns:c16="http://schemas.microsoft.com/office/drawing/2014/chart" uri="{C3380CC4-5D6E-409C-BE32-E72D297353CC}">
                <c16:uniqueId val="{00000006-E6B5-4441-A360-B9F6D1B14B47}"/>
              </c:ext>
            </c:extLst>
          </c:dPt>
          <c:dPt>
            <c:idx val="7"/>
            <c:invertIfNegative val="0"/>
            <c:bubble3D val="0"/>
            <c:extLst>
              <c:ext xmlns:c16="http://schemas.microsoft.com/office/drawing/2014/chart" uri="{C3380CC4-5D6E-409C-BE32-E72D297353CC}">
                <c16:uniqueId val="{00000007-E6B5-4441-A360-B9F6D1B14B47}"/>
              </c:ext>
            </c:extLst>
          </c:dPt>
          <c:dPt>
            <c:idx val="8"/>
            <c:invertIfNegative val="0"/>
            <c:bubble3D val="0"/>
            <c:extLst>
              <c:ext xmlns:c16="http://schemas.microsoft.com/office/drawing/2014/chart" uri="{C3380CC4-5D6E-409C-BE32-E72D297353CC}">
                <c16:uniqueId val="{00000008-E6B5-4441-A360-B9F6D1B14B47}"/>
              </c:ext>
            </c:extLst>
          </c:dPt>
          <c:dPt>
            <c:idx val="9"/>
            <c:invertIfNegative val="0"/>
            <c:bubble3D val="0"/>
            <c:extLst>
              <c:ext xmlns:c16="http://schemas.microsoft.com/office/drawing/2014/chart" uri="{C3380CC4-5D6E-409C-BE32-E72D297353CC}">
                <c16:uniqueId val="{00000009-E6B5-4441-A360-B9F6D1B14B47}"/>
              </c:ext>
            </c:extLst>
          </c:dPt>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c:v>
                </c:pt>
                <c:pt idx="1">
                  <c:v>32</c:v>
                </c:pt>
                <c:pt idx="2">
                  <c:v>28</c:v>
                </c:pt>
                <c:pt idx="3">
                  <c:v>12</c:v>
                </c:pt>
                <c:pt idx="4">
                  <c:v>15</c:v>
                </c:pt>
                <c:pt idx="5">
                  <c:v>7.6</c:v>
                </c:pt>
                <c:pt idx="6">
                  <c:v>2.2000000000000002</c:v>
                </c:pt>
                <c:pt idx="7">
                  <c:v>7</c:v>
                </c:pt>
                <c:pt idx="8">
                  <c:v>16</c:v>
                </c:pt>
                <c:pt idx="9">
                  <c:v>15</c:v>
                </c:pt>
              </c:numCache>
            </c:numRef>
          </c:val>
          <c:extLst>
            <c:ext xmlns:c16="http://schemas.microsoft.com/office/drawing/2014/chart" uri="{C3380CC4-5D6E-409C-BE32-E72D297353CC}">
              <c16:uniqueId val="{0000000A-E6B5-4441-A360-B9F6D1B14B47}"/>
            </c:ext>
          </c:extLst>
        </c:ser>
        <c:dLbls>
          <c:showLegendKey val="0"/>
          <c:showVal val="0"/>
          <c:showCatName val="0"/>
          <c:showSerName val="0"/>
          <c:showPercent val="0"/>
          <c:showBubbleSize val="0"/>
        </c:dLbls>
        <c:gapWidth val="150"/>
        <c:axId val="2085558088"/>
        <c:axId val="2085561576"/>
      </c:barChart>
      <c:catAx>
        <c:axId val="2085558088"/>
        <c:scaling>
          <c:orientation val="minMax"/>
        </c:scaling>
        <c:delete val="0"/>
        <c:axPos val="b"/>
        <c:numFmt formatCode="General" sourceLinked="1"/>
        <c:majorTickMark val="none"/>
        <c:minorTickMark val="none"/>
        <c:tickLblPos val="nextTo"/>
        <c:spPr>
          <a:ln>
            <a:noFill/>
          </a:ln>
        </c:spPr>
        <c:txPr>
          <a:bodyPr/>
          <a:lstStyle/>
          <a:p>
            <a:pPr>
              <a:defRPr sz="1000">
                <a:solidFill>
                  <a:schemeClr val="bg1">
                    <a:lumMod val="75000"/>
                  </a:schemeClr>
                </a:solidFill>
              </a:defRPr>
            </a:pPr>
            <a:endParaRPr lang="es-ES"/>
          </a:p>
        </c:txPr>
        <c:crossAx val="2085561576"/>
        <c:crosses val="autoZero"/>
        <c:auto val="1"/>
        <c:lblAlgn val="ctr"/>
        <c:lblOffset val="100"/>
        <c:noMultiLvlLbl val="0"/>
      </c:catAx>
      <c:valAx>
        <c:axId val="2085561576"/>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sz="900">
                <a:solidFill>
                  <a:schemeClr val="bg1">
                    <a:lumMod val="95000"/>
                  </a:schemeClr>
                </a:solidFill>
                <a:latin typeface="Glegoo"/>
                <a:cs typeface="Glegoo"/>
              </a:defRPr>
            </a:pPr>
            <a:endParaRPr lang="es-ES"/>
          </a:p>
        </c:txPr>
        <c:crossAx val="208555808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extLst>
              <c:ext xmlns:c16="http://schemas.microsoft.com/office/drawing/2014/chart" uri="{C3380CC4-5D6E-409C-BE32-E72D297353CC}">
                <c16:uniqueId val="{00000001-1229-49CE-84F1-D16E47945D47}"/>
              </c:ext>
            </c:extLst>
          </c:dPt>
          <c:dPt>
            <c:idx val="1"/>
            <c:bubble3D val="0"/>
            <c:spPr>
              <a:solidFill>
                <a:srgbClr val="52658D"/>
              </a:solidFill>
              <a:effectLst/>
            </c:spPr>
            <c:extLst>
              <c:ext xmlns:c16="http://schemas.microsoft.com/office/drawing/2014/chart" uri="{C3380CC4-5D6E-409C-BE32-E72D297353CC}">
                <c16:uniqueId val="{00000003-1229-49CE-84F1-D16E47945D47}"/>
              </c:ext>
            </c:extLst>
          </c:dPt>
          <c:dLbls>
            <c:dLbl>
              <c:idx val="0"/>
              <c:layout>
                <c:manualLayout>
                  <c:x val="-0.27029866956285598"/>
                  <c:y val="1.56216584038106E-3"/>
                </c:manualLayout>
              </c:layout>
              <c:tx>
                <c:rich>
                  <a:bodyPr/>
                  <a:lstStyle/>
                  <a:p>
                    <a:pPr>
                      <a:defRPr sz="1200" b="0" i="0">
                        <a:solidFill>
                          <a:srgbClr val="FFFFFF"/>
                        </a:solidFill>
                        <a:latin typeface="Glegoo"/>
                        <a:cs typeface="Glegoo"/>
                      </a:defRPr>
                    </a:pPr>
                    <a:r>
                      <a:rPr lang="en-US" sz="1200" dirty="0">
                        <a:latin typeface="Open Sans"/>
                        <a:cs typeface="Open Sans"/>
                      </a:rPr>
                      <a:t>50%</a:t>
                    </a:r>
                    <a:endParaRPr lang="en-US" dirty="0">
                      <a:latin typeface="Open Sans"/>
                      <a:cs typeface="Open Sans"/>
                    </a:endParaRPr>
                  </a:p>
                </c:rich>
              </c:tx>
              <c:spPr>
                <a:solidFill>
                  <a:srgbClr val="11ADAF"/>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229-49CE-84F1-D16E47945D47}"/>
                </c:ext>
              </c:extLst>
            </c:dLbl>
            <c:dLbl>
              <c:idx val="1"/>
              <c:layout>
                <c:manualLayout>
                  <c:x val="0.302376233143271"/>
                  <c:y val="5.5555555555555497E-3"/>
                </c:manualLayout>
              </c:layout>
              <c:tx>
                <c:rich>
                  <a:bodyPr/>
                  <a:lstStyle/>
                  <a:p>
                    <a:pPr>
                      <a:defRPr sz="1200" b="0" i="0">
                        <a:solidFill>
                          <a:schemeClr val="bg1"/>
                        </a:solidFill>
                        <a:latin typeface="Glegoo"/>
                        <a:cs typeface="Glegoo"/>
                      </a:defRPr>
                    </a:pPr>
                    <a:r>
                      <a:rPr lang="en-US" sz="1200" dirty="0">
                        <a:latin typeface="Open Sans"/>
                        <a:cs typeface="Open Sans"/>
                      </a:rPr>
                      <a:t>50%</a:t>
                    </a:r>
                    <a:endParaRPr lang="en-US" dirty="0">
                      <a:latin typeface="Open Sans"/>
                      <a:cs typeface="Open Sans"/>
                    </a:endParaRPr>
                  </a:p>
                </c:rich>
              </c:tx>
              <c:spPr>
                <a:solidFill>
                  <a:srgbClr val="11ADAF"/>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229-49CE-84F1-D16E47945D47}"/>
                </c:ext>
              </c:extLst>
            </c:dLbl>
            <c:spPr>
              <a:solidFill>
                <a:srgbClr val="11ADAF"/>
              </a:solidFill>
            </c:spPr>
            <c:txPr>
              <a:bodyPr/>
              <a:lstStyle/>
              <a:p>
                <a:pPr>
                  <a:defRPr sz="1200">
                    <a:latin typeface="Glegoo"/>
                    <a:cs typeface="Glegoo"/>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1229-49CE-84F1-D16E47945D47}"/>
            </c:ext>
          </c:extLst>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ysClr val="window" lastClr="FFFFFF">
                  <a:lumMod val="85000"/>
                </a:sysClr>
              </a:solidFill>
              <a:effectLst/>
            </c:spPr>
            <c:extLst>
              <c:ext xmlns:c16="http://schemas.microsoft.com/office/drawing/2014/chart" uri="{C3380CC4-5D6E-409C-BE32-E72D297353CC}">
                <c16:uniqueId val="{00000001-161F-41E8-A7DD-6EFF3701BED9}"/>
              </c:ext>
            </c:extLst>
          </c:dPt>
          <c:dPt>
            <c:idx val="1"/>
            <c:bubble3D val="0"/>
            <c:spPr>
              <a:solidFill>
                <a:srgbClr val="11ADAF"/>
              </a:solidFill>
              <a:effectLst/>
            </c:spPr>
            <c:extLst>
              <c:ext xmlns:c16="http://schemas.microsoft.com/office/drawing/2014/chart" uri="{C3380CC4-5D6E-409C-BE32-E72D297353CC}">
                <c16:uniqueId val="{00000003-161F-41E8-A7DD-6EFF3701BED9}"/>
              </c:ext>
            </c:extLst>
          </c:dPt>
          <c:dLbls>
            <c:dLbl>
              <c:idx val="0"/>
              <c:layout>
                <c:manualLayout>
                  <c:x val="-0.16110371979364599"/>
                  <c:y val="-0.25769709341887798"/>
                </c:manualLayout>
              </c:layout>
              <c:tx>
                <c:rich>
                  <a:bodyPr/>
                  <a:lstStyle/>
                  <a:p>
                    <a:pPr>
                      <a:defRPr sz="1200" b="0" i="0">
                        <a:solidFill>
                          <a:schemeClr val="bg1"/>
                        </a:solidFill>
                        <a:latin typeface="Glegoo"/>
                        <a:cs typeface="Glegoo"/>
                      </a:defRPr>
                    </a:pPr>
                    <a:r>
                      <a:rPr lang="en-US" sz="1200" dirty="0">
                        <a:latin typeface="Open Sans"/>
                        <a:cs typeface="Open Sans"/>
                      </a:rPr>
                      <a:t>90%</a:t>
                    </a:r>
                    <a:endParaRPr lang="en-US" dirty="0">
                      <a:latin typeface="Open Sans"/>
                      <a:cs typeface="Open Sans"/>
                    </a:endParaRPr>
                  </a:p>
                </c:rich>
              </c:tx>
              <c:spPr>
                <a:solidFill>
                  <a:srgbClr val="52658D"/>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61F-41E8-A7DD-6EFF3701BED9}"/>
                </c:ext>
              </c:extLst>
            </c:dLbl>
            <c:dLbl>
              <c:idx val="1"/>
              <c:layout>
                <c:manualLayout>
                  <c:x val="-0.139080912299756"/>
                  <c:y val="2.7218819869738502E-4"/>
                </c:manualLayout>
              </c:layout>
              <c:tx>
                <c:rich>
                  <a:bodyPr/>
                  <a:lstStyle/>
                  <a:p>
                    <a:pPr>
                      <a:defRPr sz="1200" b="0" i="0">
                        <a:solidFill>
                          <a:schemeClr val="bg1"/>
                        </a:solidFill>
                        <a:latin typeface="Glegoo"/>
                        <a:cs typeface="Glegoo"/>
                      </a:defRPr>
                    </a:pPr>
                    <a:r>
                      <a:rPr lang="en-US" sz="1200" dirty="0">
                        <a:latin typeface="Open Sans"/>
                        <a:cs typeface="Open Sans"/>
                      </a:rPr>
                      <a:t>10%</a:t>
                    </a:r>
                    <a:endParaRPr lang="en-US" dirty="0">
                      <a:latin typeface="Open Sans"/>
                      <a:cs typeface="Open Sans"/>
                    </a:endParaRPr>
                  </a:p>
                </c:rich>
              </c:tx>
              <c:spPr>
                <a:solidFill>
                  <a:srgbClr val="52658D"/>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61F-41E8-A7DD-6EFF3701BED9}"/>
                </c:ext>
              </c:extLst>
            </c:dLbl>
            <c:spPr>
              <a:solidFill>
                <a:srgbClr val="52658D"/>
              </a:solidFill>
            </c:spPr>
            <c:txPr>
              <a:bodyPr/>
              <a:lstStyle/>
              <a:p>
                <a:pPr>
                  <a:defRPr sz="1200">
                    <a:solidFill>
                      <a:schemeClr val="bg1"/>
                    </a:solidFill>
                    <a:latin typeface="Glegoo"/>
                    <a:cs typeface="Glegoo"/>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9</c:v>
                </c:pt>
                <c:pt idx="1">
                  <c:v>1</c:v>
                </c:pt>
              </c:numCache>
            </c:numRef>
          </c:val>
          <c:extLst>
            <c:ext xmlns:c16="http://schemas.microsoft.com/office/drawing/2014/chart" uri="{C3380CC4-5D6E-409C-BE32-E72D297353CC}">
              <c16:uniqueId val="{00000004-161F-41E8-A7DD-6EFF3701BED9}"/>
            </c:ext>
          </c:extLst>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solidFill>
              <a:srgbClr val="BAD2DA"/>
            </a:solidFill>
            <a:effectLst/>
          </c:spPr>
          <c:dPt>
            <c:idx val="0"/>
            <c:bubble3D val="0"/>
            <c:spPr>
              <a:solidFill>
                <a:srgbClr val="D9D9D9"/>
              </a:solidFill>
              <a:effectLst/>
            </c:spPr>
            <c:extLst>
              <c:ext xmlns:c16="http://schemas.microsoft.com/office/drawing/2014/chart" uri="{C3380CC4-5D6E-409C-BE32-E72D297353CC}">
                <c16:uniqueId val="{00000001-9D26-4D0E-B510-12513C979FE2}"/>
              </c:ext>
            </c:extLst>
          </c:dPt>
          <c:dPt>
            <c:idx val="1"/>
            <c:bubble3D val="0"/>
            <c:spPr>
              <a:solidFill>
                <a:srgbClr val="52658D"/>
              </a:solidFill>
              <a:effectLst/>
            </c:spPr>
            <c:extLst>
              <c:ext xmlns:c16="http://schemas.microsoft.com/office/drawing/2014/chart" uri="{C3380CC4-5D6E-409C-BE32-E72D297353CC}">
                <c16:uniqueId val="{00000003-9D26-4D0E-B510-12513C979FE2}"/>
              </c:ext>
            </c:extLst>
          </c:dPt>
          <c:dLbls>
            <c:dLbl>
              <c:idx val="0"/>
              <c:layout>
                <c:manualLayout>
                  <c:x val="-0.24731061634537099"/>
                  <c:y val="-9.1030426752211596E-2"/>
                </c:manualLayout>
              </c:layout>
              <c:tx>
                <c:rich>
                  <a:bodyPr/>
                  <a:lstStyle/>
                  <a:p>
                    <a:pPr>
                      <a:defRPr sz="1200" b="0" i="0">
                        <a:solidFill>
                          <a:srgbClr val="FFFFFF"/>
                        </a:solidFill>
                        <a:latin typeface="Glegoo"/>
                        <a:cs typeface="Glegoo"/>
                      </a:defRPr>
                    </a:pPr>
                    <a:r>
                      <a:rPr lang="en-US" sz="1200" dirty="0">
                        <a:latin typeface="Open Sans"/>
                        <a:cs typeface="Open Sans"/>
                      </a:rPr>
                      <a:t>60%</a:t>
                    </a:r>
                    <a:endParaRPr lang="en-US" dirty="0">
                      <a:latin typeface="Open Sans"/>
                      <a:cs typeface="Open Sans"/>
                    </a:endParaRPr>
                  </a:p>
                </c:rich>
              </c:tx>
              <c:spPr>
                <a:solidFill>
                  <a:srgbClr val="11ADAF"/>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D26-4D0E-B510-12513C979FE2}"/>
                </c:ext>
              </c:extLst>
            </c:dLbl>
            <c:dLbl>
              <c:idx val="1"/>
              <c:layout>
                <c:manualLayout>
                  <c:x val="0.25189293148701197"/>
                  <c:y val="6.6150967240206096E-2"/>
                </c:manualLayout>
              </c:layout>
              <c:tx>
                <c:rich>
                  <a:bodyPr/>
                  <a:lstStyle/>
                  <a:p>
                    <a:pPr>
                      <a:defRPr sz="1200" b="0" i="0">
                        <a:solidFill>
                          <a:srgbClr val="FFFFFF"/>
                        </a:solidFill>
                        <a:latin typeface="Glegoo"/>
                        <a:cs typeface="Glegoo"/>
                      </a:defRPr>
                    </a:pPr>
                    <a:r>
                      <a:rPr lang="en-US" sz="1200" dirty="0">
                        <a:latin typeface="Open Sans"/>
                        <a:cs typeface="Open Sans"/>
                      </a:rPr>
                      <a:t>40%</a:t>
                    </a:r>
                    <a:endParaRPr lang="en-US" dirty="0">
                      <a:latin typeface="Open Sans"/>
                      <a:cs typeface="Open Sans"/>
                    </a:endParaRPr>
                  </a:p>
                </c:rich>
              </c:tx>
              <c:spPr>
                <a:solidFill>
                  <a:srgbClr val="11ADAF"/>
                </a:solidFill>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D26-4D0E-B510-12513C979FE2}"/>
                </c:ext>
              </c:extLst>
            </c:dLbl>
            <c:spPr>
              <a:solidFill>
                <a:srgbClr val="11ADAF"/>
              </a:solidFill>
            </c:spPr>
            <c:txPr>
              <a:bodyPr/>
              <a:lstStyle/>
              <a:p>
                <a:pPr>
                  <a:defRPr sz="1200">
                    <a:latin typeface="Glegoo"/>
                    <a:cs typeface="Glegoo"/>
                  </a:defRPr>
                </a:pPr>
                <a:endParaRPr lang="es-E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9D26-4D0E-B510-12513C979FE2}"/>
            </c:ext>
          </c:extLst>
        </c:ser>
        <c:dLbls>
          <c:showLegendKey val="0"/>
          <c:showVal val="1"/>
          <c:showCatName val="1"/>
          <c:showSerName val="0"/>
          <c:showPercent val="0"/>
          <c:showBubbleSize val="0"/>
          <c:showLeaderLines val="1"/>
        </c:dLbls>
        <c:firstSliceAng val="0"/>
      </c:pieChart>
    </c:plotArea>
    <c:plotVisOnly val="1"/>
    <c:dispBlanksAs val="gap"/>
    <c:showDLblsOverMax val="0"/>
  </c:chart>
  <c:spPr>
    <a:effectLst/>
  </c:spPr>
  <c:txPr>
    <a:bodyPr/>
    <a:lstStyle/>
    <a:p>
      <a:pPr>
        <a:defRPr sz="1800"/>
      </a:pPr>
      <a:endParaRPr lang="es-E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00000000000001"/>
          <c:y val="2.5000000000000001E-2"/>
          <c:w val="0.74"/>
          <c:h val="0.92500000000000004"/>
        </c:manualLayout>
      </c:layout>
      <c:doughnutChart>
        <c:varyColors val="1"/>
        <c:ser>
          <c:idx val="0"/>
          <c:order val="0"/>
          <c:tx>
            <c:strRef>
              <c:f>Sheet1!$B$1</c:f>
              <c:strCache>
                <c:ptCount val="1"/>
                <c:pt idx="0">
                  <c:v>Sales</c:v>
                </c:pt>
              </c:strCache>
            </c:strRef>
          </c:tx>
          <c:spPr>
            <a:solidFill>
              <a:srgbClr val="0070C0"/>
            </a:solidFill>
            <a:ln>
              <a:solidFill>
                <a:schemeClr val="bg1">
                  <a:lumMod val="95000"/>
                </a:schemeClr>
              </a:solidFill>
            </a:ln>
          </c:spPr>
          <c:dPt>
            <c:idx val="0"/>
            <c:bubble3D val="0"/>
            <c:spPr>
              <a:solidFill>
                <a:srgbClr val="52658D"/>
              </a:solidFill>
              <a:ln>
                <a:solidFill>
                  <a:schemeClr val="bg1">
                    <a:lumMod val="95000"/>
                  </a:schemeClr>
                </a:solidFill>
              </a:ln>
            </c:spPr>
            <c:extLst>
              <c:ext xmlns:c16="http://schemas.microsoft.com/office/drawing/2014/chart" uri="{C3380CC4-5D6E-409C-BE32-E72D297353CC}">
                <c16:uniqueId val="{00000001-4668-40B1-B377-D45A116520F1}"/>
              </c:ext>
            </c:extLst>
          </c:dPt>
          <c:dPt>
            <c:idx val="1"/>
            <c:bubble3D val="0"/>
            <c:spPr>
              <a:solidFill>
                <a:schemeClr val="bg1">
                  <a:lumMod val="85000"/>
                </a:schemeClr>
              </a:solidFill>
              <a:ln>
                <a:solidFill>
                  <a:schemeClr val="bg1">
                    <a:lumMod val="95000"/>
                  </a:schemeClr>
                </a:solidFill>
              </a:ln>
            </c:spPr>
            <c:extLst>
              <c:ext xmlns:c16="http://schemas.microsoft.com/office/drawing/2014/chart" uri="{C3380CC4-5D6E-409C-BE32-E72D297353CC}">
                <c16:uniqueId val="{00000003-4668-40B1-B377-D45A116520F1}"/>
              </c:ext>
            </c:extLst>
          </c:dPt>
          <c:dPt>
            <c:idx val="2"/>
            <c:bubble3D val="0"/>
            <c:spPr>
              <a:solidFill>
                <a:schemeClr val="bg1">
                  <a:lumMod val="75000"/>
                </a:schemeClr>
              </a:solidFill>
              <a:ln>
                <a:solidFill>
                  <a:schemeClr val="bg1">
                    <a:lumMod val="95000"/>
                  </a:schemeClr>
                </a:solidFill>
              </a:ln>
            </c:spPr>
            <c:extLst>
              <c:ext xmlns:c16="http://schemas.microsoft.com/office/drawing/2014/chart" uri="{C3380CC4-5D6E-409C-BE32-E72D297353CC}">
                <c16:uniqueId val="{00000005-4668-40B1-B377-D45A116520F1}"/>
              </c:ext>
            </c:extLst>
          </c:dPt>
          <c:dPt>
            <c:idx val="3"/>
            <c:bubble3D val="0"/>
            <c:spPr>
              <a:solidFill>
                <a:srgbClr val="11ADAF"/>
              </a:solidFill>
              <a:ln>
                <a:solidFill>
                  <a:schemeClr val="bg1">
                    <a:lumMod val="95000"/>
                  </a:schemeClr>
                </a:solidFill>
              </a:ln>
            </c:spPr>
            <c:extLst>
              <c:ext xmlns:c16="http://schemas.microsoft.com/office/drawing/2014/chart" uri="{C3380CC4-5D6E-409C-BE32-E72D297353CC}">
                <c16:uniqueId val="{00000007-4668-40B1-B377-D45A116520F1}"/>
              </c:ext>
            </c:extLst>
          </c:dPt>
          <c:dLbls>
            <c:spPr>
              <a:noFill/>
              <a:ln>
                <a:noFill/>
              </a:ln>
              <a:effectLst/>
            </c:spPr>
            <c:txPr>
              <a:bodyPr/>
              <a:lstStyle/>
              <a:p>
                <a:pPr>
                  <a:defRPr sz="1100" b="0" i="0">
                    <a:solidFill>
                      <a:schemeClr val="bg1"/>
                    </a:solidFill>
                    <a:latin typeface="Glegoo"/>
                    <a:cs typeface="Glegoo"/>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4668-40B1-B377-D45A116520F1}"/>
            </c:ext>
          </c:extLst>
        </c:ser>
        <c:dLbls>
          <c:showLegendKey val="0"/>
          <c:showVal val="0"/>
          <c:showCatName val="1"/>
          <c:showSerName val="0"/>
          <c:showPercent val="1"/>
          <c:showBubbleSize val="0"/>
          <c:showLeaderLines val="1"/>
        </c:dLbls>
        <c:firstSliceAng val="0"/>
        <c:holeSize val="50"/>
      </c:doughnutChart>
    </c:plotArea>
    <c:plotVisOnly val="1"/>
    <c:dispBlanksAs val="gap"/>
    <c:showDLblsOverMax val="0"/>
  </c:chart>
  <c:txPr>
    <a:bodyPr/>
    <a:lstStyle/>
    <a:p>
      <a:pPr>
        <a:defRPr sz="1800"/>
      </a:pPr>
      <a:endParaRPr lang="es-E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023929189702299"/>
          <c:y val="4.9733958787066497E-2"/>
          <c:w val="0.74335120343999594"/>
          <c:h val="0.892021444127995"/>
        </c:manualLayout>
      </c:layout>
      <c:doughnutChart>
        <c:varyColors val="1"/>
        <c:ser>
          <c:idx val="0"/>
          <c:order val="0"/>
          <c:tx>
            <c:strRef>
              <c:f>Sheet1!$B$1</c:f>
              <c:strCache>
                <c:ptCount val="1"/>
                <c:pt idx="0">
                  <c:v>Sales</c:v>
                </c:pt>
              </c:strCache>
            </c:strRef>
          </c:tx>
          <c:spPr>
            <a:effectLst/>
          </c:spPr>
          <c:dPt>
            <c:idx val="0"/>
            <c:bubble3D val="0"/>
            <c:spPr>
              <a:solidFill>
                <a:srgbClr val="52658D"/>
              </a:solidFill>
              <a:effectLst/>
            </c:spPr>
            <c:extLst>
              <c:ext xmlns:c16="http://schemas.microsoft.com/office/drawing/2014/chart" uri="{C3380CC4-5D6E-409C-BE32-E72D297353CC}">
                <c16:uniqueId val="{00000001-F98E-4E55-BA29-6420A566C5E0}"/>
              </c:ext>
            </c:extLst>
          </c:dPt>
          <c:dPt>
            <c:idx val="1"/>
            <c:bubble3D val="0"/>
            <c:spPr>
              <a:solidFill>
                <a:schemeClr val="bg1">
                  <a:lumMod val="85000"/>
                </a:schemeClr>
              </a:solidFill>
              <a:effectLst/>
            </c:spPr>
            <c:extLst>
              <c:ext xmlns:c16="http://schemas.microsoft.com/office/drawing/2014/chart" uri="{C3380CC4-5D6E-409C-BE32-E72D297353CC}">
                <c16:uniqueId val="{00000003-F98E-4E55-BA29-6420A566C5E0}"/>
              </c:ext>
            </c:extLst>
          </c:dPt>
          <c:dPt>
            <c:idx val="2"/>
            <c:bubble3D val="0"/>
            <c:spPr>
              <a:solidFill>
                <a:schemeClr val="bg1">
                  <a:lumMod val="65000"/>
                </a:schemeClr>
              </a:solidFill>
              <a:effectLst/>
            </c:spPr>
            <c:extLst>
              <c:ext xmlns:c16="http://schemas.microsoft.com/office/drawing/2014/chart" uri="{C3380CC4-5D6E-409C-BE32-E72D297353CC}">
                <c16:uniqueId val="{00000005-F98E-4E55-BA29-6420A566C5E0}"/>
              </c:ext>
            </c:extLst>
          </c:dPt>
          <c:dPt>
            <c:idx val="3"/>
            <c:bubble3D val="0"/>
            <c:spPr>
              <a:solidFill>
                <a:srgbClr val="11ADAF"/>
              </a:solidFill>
              <a:effectLst/>
            </c:spPr>
            <c:extLst>
              <c:ext xmlns:c16="http://schemas.microsoft.com/office/drawing/2014/chart" uri="{C3380CC4-5D6E-409C-BE32-E72D297353CC}">
                <c16:uniqueId val="{00000007-F98E-4E55-BA29-6420A566C5E0}"/>
              </c:ext>
            </c:extLst>
          </c:dPt>
          <c:dLbls>
            <c:dLbl>
              <c:idx val="0"/>
              <c:tx>
                <c:rich>
                  <a:bodyPr/>
                  <a:lstStyle/>
                  <a:p>
                    <a:r>
                      <a:rPr lang="en-US" dirty="0">
                        <a:latin typeface="Open Sans"/>
                        <a:cs typeface="Open Sans"/>
                      </a:rPr>
                      <a:t>58%</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8E-4E55-BA29-6420A566C5E0}"/>
                </c:ext>
              </c:extLst>
            </c:dLbl>
            <c:dLbl>
              <c:idx val="1"/>
              <c:tx>
                <c:rich>
                  <a:bodyPr/>
                  <a:lstStyle/>
                  <a:p>
                    <a:r>
                      <a:rPr lang="en-US" dirty="0">
                        <a:latin typeface="Open Sans"/>
                        <a:cs typeface="Open Sans"/>
                      </a:rPr>
                      <a:t>23%</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98E-4E55-BA29-6420A566C5E0}"/>
                </c:ext>
              </c:extLst>
            </c:dLbl>
            <c:dLbl>
              <c:idx val="2"/>
              <c:tx>
                <c:rich>
                  <a:bodyPr/>
                  <a:lstStyle/>
                  <a:p>
                    <a:r>
                      <a:rPr lang="en-US" dirty="0">
                        <a:latin typeface="Open Sans"/>
                        <a:cs typeface="Open Sans"/>
                      </a:rPr>
                      <a:t>10%</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8E-4E55-BA29-6420A566C5E0}"/>
                </c:ext>
              </c:extLst>
            </c:dLbl>
            <c:dLbl>
              <c:idx val="3"/>
              <c:tx>
                <c:rich>
                  <a:bodyPr/>
                  <a:lstStyle/>
                  <a:p>
                    <a:r>
                      <a:rPr lang="en-US" dirty="0">
                        <a:latin typeface="Open Sans"/>
                        <a:cs typeface="Open Sans"/>
                      </a:rPr>
                      <a:t>9%</a:t>
                    </a:r>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98E-4E55-BA29-6420A566C5E0}"/>
                </c:ext>
              </c:extLst>
            </c:dLbl>
            <c:spPr>
              <a:noFill/>
              <a:ln>
                <a:noFill/>
              </a:ln>
              <a:effectLst/>
            </c:spPr>
            <c:txPr>
              <a:bodyPr/>
              <a:lstStyle/>
              <a:p>
                <a:pPr>
                  <a:defRPr sz="1100">
                    <a:solidFill>
                      <a:schemeClr val="bg1"/>
                    </a:solidFill>
                    <a:latin typeface="Calibri"/>
                    <a:cs typeface="Calibri"/>
                  </a:defRPr>
                </a:pPr>
                <a:endParaRPr lang="es-E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F98E-4E55-BA29-6420A566C5E0}"/>
            </c:ext>
          </c:extLst>
        </c:ser>
        <c:dLbls>
          <c:showLegendKey val="0"/>
          <c:showVal val="0"/>
          <c:showCatName val="1"/>
          <c:showSerName val="0"/>
          <c:showPercent val="1"/>
          <c:showBubbleSize val="0"/>
          <c:showLeaderLines val="1"/>
        </c:dLbls>
        <c:firstSliceAng val="0"/>
        <c:holeSize val="75"/>
      </c:doughnutChart>
    </c:plotArea>
    <c:plotVisOnly val="1"/>
    <c:dispBlanksAs val="gap"/>
    <c:showDLblsOverMax val="0"/>
  </c:chart>
  <c:spPr>
    <a:ln>
      <a:noFill/>
    </a:ln>
  </c:spPr>
  <c:txPr>
    <a:bodyPr/>
    <a:lstStyle/>
    <a:p>
      <a:pPr>
        <a:defRPr sz="1800"/>
      </a:pPr>
      <a:endParaRPr lang="es-E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533882128370301E-2"/>
          <c:y val="0.14580609832375199"/>
          <c:w val="0.84340730136005704"/>
          <c:h val="0.692524599060658"/>
        </c:manualLayout>
      </c:layout>
      <c:doughnutChart>
        <c:varyColors val="1"/>
        <c:ser>
          <c:idx val="0"/>
          <c:order val="0"/>
          <c:tx>
            <c:strRef>
              <c:f>Sheet1!$B$1</c:f>
              <c:strCache>
                <c:ptCount val="1"/>
                <c:pt idx="0">
                  <c:v>Sales</c:v>
                </c:pt>
              </c:strCache>
            </c:strRef>
          </c:tx>
          <c:spPr>
            <a:solidFill>
              <a:sysClr val="window" lastClr="FFFFFF">
                <a:lumMod val="85000"/>
              </a:sysClr>
            </a:solidFill>
            <a:ln w="76200">
              <a:noFill/>
            </a:ln>
            <a:effectLst/>
          </c:spPr>
          <c:dPt>
            <c:idx val="0"/>
            <c:bubble3D val="0"/>
            <c:spPr>
              <a:solidFill>
                <a:srgbClr val="CFD6DC"/>
              </a:solidFill>
              <a:ln w="76200">
                <a:solidFill>
                  <a:srgbClr val="EAEAEA"/>
                </a:solidFill>
              </a:ln>
              <a:effectLst/>
            </c:spPr>
            <c:extLst>
              <c:ext xmlns:c16="http://schemas.microsoft.com/office/drawing/2014/chart" uri="{C3380CC4-5D6E-409C-BE32-E72D297353CC}">
                <c16:uniqueId val="{00000001-5DD8-4C91-84D0-172679604988}"/>
              </c:ext>
            </c:extLst>
          </c:dPt>
          <c:dPt>
            <c:idx val="1"/>
            <c:bubble3D val="0"/>
            <c:spPr>
              <a:solidFill>
                <a:srgbClr val="11ADAF"/>
              </a:solidFill>
              <a:ln w="107950" cmpd="sng">
                <a:solidFill>
                  <a:srgbClr val="11ADAF"/>
                </a:solidFill>
                <a:miter lim="800000"/>
              </a:ln>
              <a:effectLst/>
            </c:spPr>
            <c:extLst>
              <c:ext xmlns:c16="http://schemas.microsoft.com/office/drawing/2014/chart" uri="{C3380CC4-5D6E-409C-BE32-E72D297353CC}">
                <c16:uniqueId val="{00000003-5DD8-4C91-84D0-172679604988}"/>
              </c:ext>
            </c:extLst>
          </c:dPt>
          <c:dLbls>
            <c:dLbl>
              <c:idx val="0"/>
              <c:delete val="1"/>
              <c:extLst>
                <c:ext xmlns:c15="http://schemas.microsoft.com/office/drawing/2012/chart" uri="{CE6537A1-D6FC-4f65-9D91-7224C49458BB}"/>
                <c:ext xmlns:c16="http://schemas.microsoft.com/office/drawing/2014/chart" uri="{C3380CC4-5D6E-409C-BE32-E72D297353CC}">
                  <c16:uniqueId val="{00000001-5DD8-4C91-84D0-172679604988}"/>
                </c:ext>
              </c:extLst>
            </c:dLbl>
            <c:dLbl>
              <c:idx val="1"/>
              <c:delete val="1"/>
              <c:extLst>
                <c:ext xmlns:c15="http://schemas.microsoft.com/office/drawing/2012/chart" uri="{CE6537A1-D6FC-4f65-9D91-7224C49458BB}"/>
                <c:ext xmlns:c16="http://schemas.microsoft.com/office/drawing/2014/chart" uri="{C3380CC4-5D6E-409C-BE32-E72D297353CC}">
                  <c16:uniqueId val="{00000003-5DD8-4C91-84D0-172679604988}"/>
                </c:ext>
              </c:extLst>
            </c:dLbl>
            <c:dLbl>
              <c:idx val="3"/>
              <c:layout>
                <c:manualLayout>
                  <c:x val="0.13333280839895001"/>
                  <c:y val="-6.38193401666992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DD8-4C91-84D0-172679604988}"/>
                </c:ext>
              </c:extLst>
            </c:dLbl>
            <c:spPr>
              <a:noFill/>
              <a:ln>
                <a:noFill/>
              </a:ln>
              <a:effectLst/>
            </c:spPr>
            <c:txPr>
              <a:bodyPr/>
              <a:lstStyle/>
              <a:p>
                <a:pPr>
                  <a:defRPr sz="1200">
                    <a:solidFill>
                      <a:schemeClr val="bg1"/>
                    </a:solidFill>
                    <a:latin typeface="Futura LT Book" pitchFamily="2" charset="0"/>
                  </a:defRPr>
                </a:pPr>
                <a:endParaRPr lang="es-ES"/>
              </a:p>
            </c:txPr>
            <c:showLegendKey val="0"/>
            <c:showVal val="0"/>
            <c:showCatName val="1"/>
            <c:showSerName val="0"/>
            <c:showPercent val="0"/>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8.2000000000000011</c:v>
                </c:pt>
                <c:pt idx="1">
                  <c:v>3.2</c:v>
                </c:pt>
              </c:numCache>
            </c:numRef>
          </c:val>
          <c:extLst>
            <c:ext xmlns:c16="http://schemas.microsoft.com/office/drawing/2014/chart" uri="{C3380CC4-5D6E-409C-BE32-E72D297353CC}">
              <c16:uniqueId val="{00000005-5DD8-4C91-84D0-172679604988}"/>
            </c:ext>
          </c:extLst>
        </c:ser>
        <c:dLbls>
          <c:showLegendKey val="0"/>
          <c:showVal val="0"/>
          <c:showCatName val="1"/>
          <c:showSerName val="0"/>
          <c:showPercent val="0"/>
          <c:showBubbleSize val="0"/>
          <c:showLeaderLines val="1"/>
        </c:dLbls>
        <c:firstSliceAng val="0"/>
        <c:holeSize val="90"/>
      </c:doughnutChart>
    </c:plotArea>
    <c:plotVisOnly val="1"/>
    <c:dispBlanksAs val="gap"/>
    <c:showDLblsOverMax val="0"/>
  </c:chart>
  <c:txPr>
    <a:bodyPr/>
    <a:lstStyle/>
    <a:p>
      <a:pPr>
        <a:defRPr sz="1800"/>
      </a:pPr>
      <a:endParaRPr lang="es-E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9367125984251997E-2"/>
          <c:y val="0.168488313960755"/>
          <c:w val="0.95063287401574803"/>
          <c:h val="0.69695413073365797"/>
        </c:manualLayout>
      </c:layout>
      <c:lineChart>
        <c:grouping val="standard"/>
        <c:varyColors val="0"/>
        <c:ser>
          <c:idx val="0"/>
          <c:order val="0"/>
          <c:tx>
            <c:strRef>
              <c:f>Sheet1!$B$1</c:f>
              <c:strCache>
                <c:ptCount val="1"/>
                <c:pt idx="0">
                  <c:v>Series 1</c:v>
                </c:pt>
              </c:strCache>
            </c:strRef>
          </c:tx>
          <c:spPr>
            <a:ln w="19050" cmpd="sng">
              <a:solidFill>
                <a:srgbClr val="11ADAF"/>
              </a:solidFill>
            </a:ln>
          </c:spPr>
          <c:marker>
            <c:symbol val="circle"/>
            <c:size val="7"/>
            <c:spPr>
              <a:solidFill>
                <a:sysClr val="window" lastClr="FFFFFF">
                  <a:lumMod val="95000"/>
                </a:sysClr>
              </a:solidFill>
              <a:ln w="19050" cmpd="sng">
                <a:solidFill>
                  <a:srgbClr val="11ADAF"/>
                </a:solidFill>
              </a:ln>
            </c:spPr>
          </c:marker>
          <c:dLbls>
            <c:spPr>
              <a:noFill/>
              <a:ln>
                <a:noFill/>
              </a:ln>
              <a:effectLst/>
            </c:spPr>
            <c:txPr>
              <a:bodyPr/>
              <a:lstStyle/>
              <a:p>
                <a:pPr>
                  <a:defRPr sz="800">
                    <a:solidFill>
                      <a:schemeClr val="tx1">
                        <a:lumMod val="50000"/>
                        <a:lumOff val="50000"/>
                      </a:schemeClr>
                    </a:solidFill>
                    <a:latin typeface="Glegoo"/>
                    <a:cs typeface="Glegoo"/>
                  </a:defRPr>
                </a:pPr>
                <a:endParaRPr lang="es-E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c:v>
                </c:pt>
                <c:pt idx="1">
                  <c:v>32</c:v>
                </c:pt>
                <c:pt idx="2">
                  <c:v>28</c:v>
                </c:pt>
                <c:pt idx="3">
                  <c:v>12</c:v>
                </c:pt>
                <c:pt idx="4">
                  <c:v>15</c:v>
                </c:pt>
                <c:pt idx="5">
                  <c:v>7.6</c:v>
                </c:pt>
                <c:pt idx="6">
                  <c:v>2.2000000000000002</c:v>
                </c:pt>
                <c:pt idx="7">
                  <c:v>7</c:v>
                </c:pt>
                <c:pt idx="8">
                  <c:v>16</c:v>
                </c:pt>
                <c:pt idx="9">
                  <c:v>15</c:v>
                </c:pt>
              </c:numCache>
            </c:numRef>
          </c:val>
          <c:smooth val="0"/>
          <c:extLst>
            <c:ext xmlns:c16="http://schemas.microsoft.com/office/drawing/2014/chart" uri="{C3380CC4-5D6E-409C-BE32-E72D297353CC}">
              <c16:uniqueId val="{00000000-F63C-4F1A-A3D1-5424AF4E1AB1}"/>
            </c:ext>
          </c:extLst>
        </c:ser>
        <c:dLbls>
          <c:showLegendKey val="0"/>
          <c:showVal val="0"/>
          <c:showCatName val="0"/>
          <c:showSerName val="0"/>
          <c:showPercent val="0"/>
          <c:showBubbleSize val="0"/>
        </c:dLbls>
        <c:dropLines>
          <c:spPr>
            <a:ln>
              <a:noFill/>
            </a:ln>
          </c:spPr>
        </c:dropLines>
        <c:marker val="1"/>
        <c:smooth val="0"/>
        <c:axId val="2103681992"/>
        <c:axId val="2103533016"/>
      </c:lineChart>
      <c:catAx>
        <c:axId val="2103681992"/>
        <c:scaling>
          <c:orientation val="minMax"/>
        </c:scaling>
        <c:delete val="0"/>
        <c:axPos val="b"/>
        <c:numFmt formatCode="General" sourceLinked="1"/>
        <c:majorTickMark val="none"/>
        <c:minorTickMark val="none"/>
        <c:tickLblPos val="nextTo"/>
        <c:spPr>
          <a:ln>
            <a:noFill/>
          </a:ln>
        </c:spPr>
        <c:txPr>
          <a:bodyPr/>
          <a:lstStyle/>
          <a:p>
            <a:pPr>
              <a:defRPr sz="900">
                <a:solidFill>
                  <a:schemeClr val="bg1">
                    <a:lumMod val="75000"/>
                  </a:schemeClr>
                </a:solidFill>
                <a:latin typeface="Calibri"/>
                <a:cs typeface="Calibri"/>
              </a:defRPr>
            </a:pPr>
            <a:endParaRPr lang="es-ES"/>
          </a:p>
        </c:txPr>
        <c:crossAx val="2103533016"/>
        <c:crosses val="autoZero"/>
        <c:auto val="1"/>
        <c:lblAlgn val="ctr"/>
        <c:lblOffset val="100"/>
        <c:noMultiLvlLbl val="0"/>
      </c:catAx>
      <c:valAx>
        <c:axId val="2103533016"/>
        <c:scaling>
          <c:orientation val="minMax"/>
        </c:scaling>
        <c:delete val="0"/>
        <c:axPos val="l"/>
        <c:majorGridlines>
          <c:spPr>
            <a:ln>
              <a:noFill/>
            </a:ln>
          </c:spPr>
        </c:majorGridlines>
        <c:numFmt formatCode="General" sourceLinked="1"/>
        <c:majorTickMark val="none"/>
        <c:minorTickMark val="none"/>
        <c:tickLblPos val="nextTo"/>
        <c:spPr>
          <a:ln>
            <a:noFill/>
          </a:ln>
        </c:spPr>
        <c:txPr>
          <a:bodyPr/>
          <a:lstStyle/>
          <a:p>
            <a:pPr>
              <a:defRPr>
                <a:solidFill>
                  <a:schemeClr val="bg1">
                    <a:lumMod val="95000"/>
                  </a:schemeClr>
                </a:solidFill>
              </a:defRPr>
            </a:pPr>
            <a:endParaRPr lang="es-ES"/>
          </a:p>
        </c:txPr>
        <c:crossAx val="2103681992"/>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9367125984251997E-2"/>
          <c:y val="0.168488313960755"/>
          <c:w val="0.95063287401574803"/>
          <c:h val="0.69695413073365797"/>
        </c:manualLayout>
      </c:layout>
      <c:lineChart>
        <c:grouping val="standard"/>
        <c:varyColors val="0"/>
        <c:ser>
          <c:idx val="0"/>
          <c:order val="0"/>
          <c:tx>
            <c:strRef>
              <c:f>Sheet1!$B$1</c:f>
              <c:strCache>
                <c:ptCount val="1"/>
                <c:pt idx="0">
                  <c:v>Series 1</c:v>
                </c:pt>
              </c:strCache>
            </c:strRef>
          </c:tx>
          <c:spPr>
            <a:ln w="19050" cmpd="sng">
              <a:solidFill>
                <a:srgbClr val="FFFFFF"/>
              </a:solidFill>
            </a:ln>
          </c:spPr>
          <c:marker>
            <c:symbol val="circle"/>
            <c:size val="7"/>
            <c:spPr>
              <a:solidFill>
                <a:srgbClr val="52658D"/>
              </a:solidFill>
              <a:ln w="19050" cmpd="sng">
                <a:solidFill>
                  <a:srgbClr val="FFFFFF"/>
                </a:solidFill>
              </a:ln>
            </c:spPr>
          </c:marker>
          <c:dLbls>
            <c:spPr>
              <a:noFill/>
              <a:ln>
                <a:noFill/>
              </a:ln>
              <a:effectLst/>
            </c:spPr>
            <c:txPr>
              <a:bodyPr/>
              <a:lstStyle/>
              <a:p>
                <a:pPr>
                  <a:defRPr sz="800">
                    <a:solidFill>
                      <a:srgbClr val="FFFFFF"/>
                    </a:solidFill>
                    <a:latin typeface="Glegoo"/>
                    <a:cs typeface="Glegoo"/>
                  </a:defRPr>
                </a:pPr>
                <a:endParaRPr lang="es-E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RG</c:v>
                </c:pt>
                <c:pt idx="1">
                  <c:v>DP</c:v>
                </c:pt>
                <c:pt idx="2">
                  <c:v>FP</c:v>
                </c:pt>
                <c:pt idx="3">
                  <c:v>GH</c:v>
                </c:pt>
                <c:pt idx="4">
                  <c:v>JK</c:v>
                </c:pt>
                <c:pt idx="5">
                  <c:v>LZ</c:v>
                </c:pt>
                <c:pt idx="6">
                  <c:v>XC</c:v>
                </c:pt>
                <c:pt idx="7">
                  <c:v>VB</c:v>
                </c:pt>
                <c:pt idx="8">
                  <c:v>NM</c:v>
                </c:pt>
                <c:pt idx="9">
                  <c:v>QW</c:v>
                </c:pt>
              </c:strCache>
            </c:strRef>
          </c:cat>
          <c:val>
            <c:numRef>
              <c:f>Sheet1!$B$2:$B$11</c:f>
              <c:numCache>
                <c:formatCode>General</c:formatCode>
                <c:ptCount val="10"/>
                <c:pt idx="0">
                  <c:v>32</c:v>
                </c:pt>
                <c:pt idx="1">
                  <c:v>32</c:v>
                </c:pt>
                <c:pt idx="2">
                  <c:v>28</c:v>
                </c:pt>
                <c:pt idx="3">
                  <c:v>12</c:v>
                </c:pt>
                <c:pt idx="4">
                  <c:v>15</c:v>
                </c:pt>
                <c:pt idx="5">
                  <c:v>7.6</c:v>
                </c:pt>
                <c:pt idx="6">
                  <c:v>2.2000000000000002</c:v>
                </c:pt>
                <c:pt idx="7">
                  <c:v>7</c:v>
                </c:pt>
                <c:pt idx="8">
                  <c:v>16</c:v>
                </c:pt>
                <c:pt idx="9">
                  <c:v>15</c:v>
                </c:pt>
              </c:numCache>
            </c:numRef>
          </c:val>
          <c:smooth val="0"/>
          <c:extLst>
            <c:ext xmlns:c16="http://schemas.microsoft.com/office/drawing/2014/chart" uri="{C3380CC4-5D6E-409C-BE32-E72D297353CC}">
              <c16:uniqueId val="{00000000-B598-4803-A470-249485C16EE2}"/>
            </c:ext>
          </c:extLst>
        </c:ser>
        <c:dLbls>
          <c:showLegendKey val="0"/>
          <c:showVal val="0"/>
          <c:showCatName val="0"/>
          <c:showSerName val="0"/>
          <c:showPercent val="0"/>
          <c:showBubbleSize val="0"/>
        </c:dLbls>
        <c:dropLines>
          <c:spPr>
            <a:ln>
              <a:noFill/>
            </a:ln>
          </c:spPr>
        </c:dropLines>
        <c:marker val="1"/>
        <c:smooth val="0"/>
        <c:axId val="2103468488"/>
        <c:axId val="2103471464"/>
      </c:lineChart>
      <c:catAx>
        <c:axId val="2103468488"/>
        <c:scaling>
          <c:orientation val="minMax"/>
        </c:scaling>
        <c:delete val="1"/>
        <c:axPos val="b"/>
        <c:numFmt formatCode="General" sourceLinked="1"/>
        <c:majorTickMark val="none"/>
        <c:minorTickMark val="none"/>
        <c:tickLblPos val="nextTo"/>
        <c:crossAx val="2103471464"/>
        <c:crosses val="autoZero"/>
        <c:auto val="1"/>
        <c:lblAlgn val="ctr"/>
        <c:lblOffset val="100"/>
        <c:noMultiLvlLbl val="0"/>
      </c:catAx>
      <c:valAx>
        <c:axId val="2103471464"/>
        <c:scaling>
          <c:orientation val="minMax"/>
        </c:scaling>
        <c:delete val="0"/>
        <c:axPos val="l"/>
        <c:majorGridlines>
          <c:spPr>
            <a:ln>
              <a:solidFill>
                <a:srgbClr val="48597F"/>
              </a:solidFill>
            </a:ln>
          </c:spPr>
        </c:majorGridlines>
        <c:numFmt formatCode="General" sourceLinked="1"/>
        <c:majorTickMark val="none"/>
        <c:minorTickMark val="none"/>
        <c:tickLblPos val="nextTo"/>
        <c:spPr>
          <a:ln>
            <a:noFill/>
          </a:ln>
        </c:spPr>
        <c:txPr>
          <a:bodyPr/>
          <a:lstStyle/>
          <a:p>
            <a:pPr>
              <a:defRPr sz="800">
                <a:solidFill>
                  <a:schemeClr val="bg1">
                    <a:lumMod val="95000"/>
                  </a:schemeClr>
                </a:solidFill>
                <a:latin typeface="Glegoo"/>
                <a:cs typeface="Glegoo"/>
              </a:defRPr>
            </a:pPr>
            <a:endParaRPr lang="es-ES"/>
          </a:p>
        </c:txPr>
        <c:crossAx val="2103468488"/>
        <c:crosses val="autoZero"/>
        <c:crossBetween val="between"/>
      </c:valAx>
      <c:spPr>
        <a:ln>
          <a:noFill/>
        </a:ln>
      </c:spPr>
    </c:plotArea>
    <c:plotVisOnly val="1"/>
    <c:dispBlanksAs val="zero"/>
    <c:showDLblsOverMax val="0"/>
  </c:chart>
  <c:spPr>
    <a:noFill/>
    <a:ln>
      <a:noFill/>
    </a:ln>
  </c:spPr>
  <c:txPr>
    <a:bodyPr/>
    <a:lstStyle/>
    <a:p>
      <a:pPr>
        <a:defRPr sz="1100">
          <a:solidFill>
            <a:srgbClr val="17252F"/>
          </a:solidFill>
        </a:defRPr>
      </a:pPr>
      <a:endParaRPr lang="es-ES"/>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0.32</cdr:x>
      <cdr:y>0.25</cdr:y>
    </cdr:from>
    <cdr:to>
      <cdr:x>0.7</cdr:x>
      <cdr:y>0.7</cdr:y>
    </cdr:to>
    <cdr:sp macro="" textlink="">
      <cdr:nvSpPr>
        <cdr:cNvPr id="2" name="TextBox 1"/>
        <cdr:cNvSpPr txBox="1"/>
      </cdr:nvSpPr>
      <cdr:spPr>
        <a:xfrm xmlns:a="http://schemas.openxmlformats.org/drawingml/2006/main">
          <a:off x="1219200" y="762000"/>
          <a:ext cx="1447800" cy="1371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JM" sz="1100" dirty="0">
            <a:latin typeface="Open Sans"/>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0.19922</cdr:x>
      <cdr:y>0.51608</cdr:y>
    </cdr:from>
    <cdr:to>
      <cdr:x>0.83922</cdr:x>
      <cdr:y>0.67488</cdr:y>
    </cdr:to>
    <cdr:sp macro="" textlink="">
      <cdr:nvSpPr>
        <cdr:cNvPr id="2" name="TextBox 1"/>
        <cdr:cNvSpPr txBox="1"/>
      </cdr:nvSpPr>
      <cdr:spPr>
        <a:xfrm xmlns:a="http://schemas.openxmlformats.org/drawingml/2006/main">
          <a:off x="304800" y="990600"/>
          <a:ext cx="979183"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1050" dirty="0">
              <a:solidFill>
                <a:srgbClr val="404040"/>
              </a:solidFill>
              <a:latin typeface="Open Sans"/>
              <a:cs typeface="Open Sans"/>
            </a:rPr>
            <a:t>Google+</a:t>
          </a:r>
        </a:p>
        <a:p xmlns:a="http://schemas.openxmlformats.org/drawingml/2006/main">
          <a:pPr algn="ctr"/>
          <a:endParaRPr lang="en-JM" sz="1100" dirty="0">
            <a:solidFill>
              <a:srgbClr val="404040"/>
            </a:solidFill>
            <a:latin typeface="Open Sans"/>
            <a:cs typeface="Open Sans"/>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0.19922</cdr:x>
      <cdr:y>0.51608</cdr:y>
    </cdr:from>
    <cdr:to>
      <cdr:x>0.83922</cdr:x>
      <cdr:y>0.67488</cdr:y>
    </cdr:to>
    <cdr:sp macro="" textlink="">
      <cdr:nvSpPr>
        <cdr:cNvPr id="2" name="TextBox 1"/>
        <cdr:cNvSpPr txBox="1"/>
      </cdr:nvSpPr>
      <cdr:spPr>
        <a:xfrm xmlns:a="http://schemas.openxmlformats.org/drawingml/2006/main">
          <a:off x="304801" y="990600"/>
          <a:ext cx="979183"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1050" dirty="0">
              <a:solidFill>
                <a:srgbClr val="404040"/>
              </a:solidFill>
              <a:latin typeface="Open Sans"/>
              <a:cs typeface="Open Sans"/>
            </a:rPr>
            <a:t>Dribble</a:t>
          </a:r>
        </a:p>
        <a:p xmlns:a="http://schemas.openxmlformats.org/drawingml/2006/main">
          <a:pPr algn="ctr"/>
          <a:endParaRPr lang="en-JM" sz="1100" dirty="0">
            <a:solidFill>
              <a:srgbClr val="404040"/>
            </a:solidFill>
            <a:latin typeface="Open Sans"/>
            <a:cs typeface="Open Sans"/>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0.19922</cdr:x>
      <cdr:y>0.51608</cdr:y>
    </cdr:from>
    <cdr:to>
      <cdr:x>0.83922</cdr:x>
      <cdr:y>0.67488</cdr:y>
    </cdr:to>
    <cdr:sp macro="" textlink="">
      <cdr:nvSpPr>
        <cdr:cNvPr id="2" name="TextBox 1"/>
        <cdr:cNvSpPr txBox="1"/>
      </cdr:nvSpPr>
      <cdr:spPr>
        <a:xfrm xmlns:a="http://schemas.openxmlformats.org/drawingml/2006/main">
          <a:off x="304802" y="990600"/>
          <a:ext cx="979183"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1050" dirty="0">
              <a:solidFill>
                <a:srgbClr val="404040"/>
              </a:solidFill>
              <a:latin typeface="Open Sans"/>
              <a:cs typeface="Open Sans"/>
            </a:rPr>
            <a:t>Twitter</a:t>
          </a:r>
        </a:p>
        <a:p xmlns:a="http://schemas.openxmlformats.org/drawingml/2006/main">
          <a:pPr algn="ctr"/>
          <a:endParaRPr lang="en-JM" sz="1100" dirty="0">
            <a:solidFill>
              <a:srgbClr val="404040"/>
            </a:solidFill>
            <a:latin typeface="Open Sans"/>
            <a:cs typeface="Open Sans"/>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0.19922</cdr:x>
      <cdr:y>0.51608</cdr:y>
    </cdr:from>
    <cdr:to>
      <cdr:x>0.83922</cdr:x>
      <cdr:y>0.67488</cdr:y>
    </cdr:to>
    <cdr:sp macro="" textlink="">
      <cdr:nvSpPr>
        <cdr:cNvPr id="2" name="TextBox 1"/>
        <cdr:cNvSpPr txBox="1"/>
      </cdr:nvSpPr>
      <cdr:spPr>
        <a:xfrm xmlns:a="http://schemas.openxmlformats.org/drawingml/2006/main">
          <a:off x="304801" y="990600"/>
          <a:ext cx="979183" cy="3048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JM" sz="1050" dirty="0">
              <a:solidFill>
                <a:srgbClr val="404040"/>
              </a:solidFill>
              <a:latin typeface="Open Sans"/>
              <a:cs typeface="Open Sans"/>
            </a:rPr>
            <a:t>Facebook</a:t>
          </a:r>
        </a:p>
        <a:p xmlns:a="http://schemas.openxmlformats.org/drawingml/2006/main">
          <a:pPr algn="ctr"/>
          <a:endParaRPr lang="en-JM" sz="1100" dirty="0">
            <a:solidFill>
              <a:srgbClr val="404040"/>
            </a:solidFill>
            <a:latin typeface="Open Sans"/>
            <a:cs typeface="Open Sans"/>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Open Sans"/>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latin typeface="Open Sans"/>
              </a:rPr>
              <a:t>1/17/2019</a:t>
            </a:fld>
            <a:endParaRPr lang="en-US" dirty="0">
              <a:latin typeface="Open Sans"/>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Open Sans"/>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latin typeface="Open Sans"/>
              </a:rPr>
              <a:t>‹Nº›</a:t>
            </a:fld>
            <a:endParaRPr lang="en-US" dirty="0">
              <a:latin typeface="Open Sans"/>
            </a:endParaRPr>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a:defRPr>
            </a:lvl1pPr>
          </a:lstStyle>
          <a:p>
            <a:endParaRPr lang="en-JM"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a:defRPr>
            </a:lvl1pPr>
          </a:lstStyle>
          <a:p>
            <a:fld id="{7D7D0FC4-79A4-4CD6-9D21-6D2AFDDF42EC}" type="datetimeFigureOut">
              <a:rPr lang="en-JM" smtClean="0"/>
              <a:pPr/>
              <a:t>17/1/2019</a:t>
            </a:fld>
            <a:endParaRPr lang="en-JM"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Open Sans"/>
              </a:defRPr>
            </a:lvl1pPr>
          </a:lstStyle>
          <a:p>
            <a:endParaRPr lang="en-JM"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Open Sans"/>
              </a:defRPr>
            </a:lvl1pPr>
          </a:lstStyle>
          <a:p>
            <a:fld id="{FEA829E4-7B8F-48ED-BCF8-1C0A3C644052}" type="slidenum">
              <a:rPr lang="en-JM" smtClean="0"/>
              <a:pPr/>
              <a:t>‹Nº›</a:t>
            </a:fld>
            <a:endParaRPr lang="en-JM" dirty="0"/>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Open Sans"/>
        <a:ea typeface="+mn-ea"/>
        <a:cs typeface="+mn-cs"/>
      </a:defRPr>
    </a:lvl1pPr>
    <a:lvl2pPr marL="457200" algn="l" defTabSz="914400" rtl="0" eaLnBrk="1" latinLnBrk="0" hangingPunct="1">
      <a:defRPr sz="1200" kern="1200">
        <a:solidFill>
          <a:schemeClr val="tx1"/>
        </a:solidFill>
        <a:latin typeface="Open Sans"/>
        <a:ea typeface="+mn-ea"/>
        <a:cs typeface="+mn-cs"/>
      </a:defRPr>
    </a:lvl2pPr>
    <a:lvl3pPr marL="914400" algn="l" defTabSz="914400" rtl="0" eaLnBrk="1" latinLnBrk="0" hangingPunct="1">
      <a:defRPr sz="1200" kern="1200">
        <a:solidFill>
          <a:schemeClr val="tx1"/>
        </a:solidFill>
        <a:latin typeface="Open Sans"/>
        <a:ea typeface="+mn-ea"/>
        <a:cs typeface="+mn-cs"/>
      </a:defRPr>
    </a:lvl3pPr>
    <a:lvl4pPr marL="1371600" algn="l" defTabSz="914400" rtl="0" eaLnBrk="1" latinLnBrk="0" hangingPunct="1">
      <a:defRPr sz="1200" kern="1200">
        <a:solidFill>
          <a:schemeClr val="tx1"/>
        </a:solidFill>
        <a:latin typeface="Open Sans"/>
        <a:ea typeface="+mn-ea"/>
        <a:cs typeface="+mn-cs"/>
      </a:defRPr>
    </a:lvl4pPr>
    <a:lvl5pPr marL="1828800" algn="l" defTabSz="914400" rtl="0" eaLnBrk="1" latinLnBrk="0" hangingPunct="1">
      <a:defRPr sz="1200" kern="1200">
        <a:solidFill>
          <a:schemeClr val="tx1"/>
        </a:solidFill>
        <a:latin typeface="Open San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sp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325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8" name="Text Placeholder 2"/>
          <p:cNvSpPr>
            <a:spLocks noGrp="1"/>
          </p:cNvSpPr>
          <p:nvPr>
            <p:ph type="body" sz="quarter" idx="33"/>
          </p:nvPr>
        </p:nvSpPr>
        <p:spPr>
          <a:xfrm>
            <a:off x="838200" y="1459230"/>
            <a:ext cx="2133600" cy="274320"/>
          </a:xfrm>
        </p:spPr>
        <p:txBody>
          <a:bodyPr>
            <a:noAutofit/>
          </a:bodyPr>
          <a:lstStyle>
            <a:lvl1pPr marL="0" indent="0">
              <a:buNone/>
              <a:defRPr sz="1200" b="0" i="0">
                <a:solidFill>
                  <a:srgbClr val="11ADAF"/>
                </a:solidFill>
                <a:latin typeface="Open Sans"/>
                <a:cs typeface="Open Sans"/>
              </a:defRPr>
            </a:lvl1pPr>
          </a:lstStyle>
          <a:p>
            <a:pPr lvl="0"/>
            <a:endParaRPr lang="en-JM" dirty="0"/>
          </a:p>
        </p:txBody>
      </p:sp>
      <p:sp>
        <p:nvSpPr>
          <p:cNvPr id="9" name="Text Placeholder 14"/>
          <p:cNvSpPr>
            <a:spLocks noGrp="1"/>
          </p:cNvSpPr>
          <p:nvPr>
            <p:ph type="body" sz="quarter" idx="34"/>
          </p:nvPr>
        </p:nvSpPr>
        <p:spPr>
          <a:xfrm>
            <a:off x="838200" y="1657350"/>
            <a:ext cx="2819400" cy="609600"/>
          </a:xfrm>
        </p:spPr>
        <p:txBody>
          <a:bodyPr>
            <a:normAutofit/>
          </a:bodyPr>
          <a:lstStyle>
            <a:lvl1pPr marL="0" indent="0">
              <a:buFontTx/>
              <a:buNone/>
              <a:defRPr sz="1050">
                <a:solidFill>
                  <a:schemeClr val="tx1">
                    <a:lumMod val="65000"/>
                    <a:lumOff val="35000"/>
                  </a:schemeClr>
                </a:solidFill>
                <a:latin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2526030"/>
            <a:ext cx="2133600" cy="274320"/>
          </a:xfrm>
        </p:spPr>
        <p:txBody>
          <a:bodyPr>
            <a:noAutofit/>
          </a:bodyPr>
          <a:lstStyle>
            <a:lvl1pPr marL="0" indent="0">
              <a:buNone/>
              <a:defRPr sz="1200" b="0" i="0">
                <a:solidFill>
                  <a:srgbClr val="11ADAF"/>
                </a:solidFill>
                <a:latin typeface="Open Sans"/>
                <a:cs typeface="Open Sans"/>
              </a:defRPr>
            </a:lvl1pPr>
          </a:lstStyle>
          <a:p>
            <a:pPr lvl="0"/>
            <a:endParaRPr lang="en-JM" dirty="0"/>
          </a:p>
        </p:txBody>
      </p:sp>
      <p:sp>
        <p:nvSpPr>
          <p:cNvPr id="11" name="Text Placeholder 14"/>
          <p:cNvSpPr>
            <a:spLocks noGrp="1"/>
          </p:cNvSpPr>
          <p:nvPr>
            <p:ph type="body" sz="quarter" idx="36"/>
          </p:nvPr>
        </p:nvSpPr>
        <p:spPr>
          <a:xfrm>
            <a:off x="838200" y="2724150"/>
            <a:ext cx="2819400" cy="609600"/>
          </a:xfrm>
        </p:spPr>
        <p:txBody>
          <a:bodyPr>
            <a:normAutofit/>
          </a:bodyPr>
          <a:lstStyle>
            <a:lvl1pPr marL="0" indent="0">
              <a:buFontTx/>
              <a:buNone/>
              <a:defRPr sz="1050">
                <a:solidFill>
                  <a:schemeClr val="tx1">
                    <a:lumMod val="65000"/>
                    <a:lumOff val="35000"/>
                  </a:schemeClr>
                </a:solidFill>
                <a:latin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3592830"/>
            <a:ext cx="2133600" cy="274320"/>
          </a:xfrm>
        </p:spPr>
        <p:txBody>
          <a:bodyPr>
            <a:noAutofit/>
          </a:bodyPr>
          <a:lstStyle>
            <a:lvl1pPr marL="0" indent="0">
              <a:buNone/>
              <a:defRPr sz="1200" b="0" i="0">
                <a:solidFill>
                  <a:srgbClr val="11ADAF"/>
                </a:solidFill>
                <a:latin typeface="Open Sans"/>
                <a:cs typeface="Open Sans"/>
              </a:defRPr>
            </a:lvl1pPr>
          </a:lstStyle>
          <a:p>
            <a:pPr lvl="0"/>
            <a:endParaRPr lang="en-JM" dirty="0"/>
          </a:p>
        </p:txBody>
      </p:sp>
      <p:sp>
        <p:nvSpPr>
          <p:cNvPr id="13" name="Text Placeholder 14"/>
          <p:cNvSpPr>
            <a:spLocks noGrp="1"/>
          </p:cNvSpPr>
          <p:nvPr>
            <p:ph type="body" sz="quarter" idx="38"/>
          </p:nvPr>
        </p:nvSpPr>
        <p:spPr>
          <a:xfrm>
            <a:off x="838200" y="3790950"/>
            <a:ext cx="2819400" cy="609600"/>
          </a:xfrm>
        </p:spPr>
        <p:txBody>
          <a:bodyPr>
            <a:normAutofit/>
          </a:bodyPr>
          <a:lstStyle>
            <a:lvl1pPr marL="0" indent="0">
              <a:buFontTx/>
              <a:buNone/>
              <a:defRPr sz="1050">
                <a:solidFill>
                  <a:schemeClr val="tx1">
                    <a:lumMod val="65000"/>
                    <a:lumOff val="35000"/>
                  </a:schemeClr>
                </a:solidFill>
                <a:latin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8"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142436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10" name="Rectangle 9"/>
          <p:cNvSpPr/>
          <p:nvPr userDrawn="1"/>
        </p:nvSpPr>
        <p:spPr>
          <a:xfrm>
            <a:off x="0" y="228600"/>
            <a:ext cx="9144000" cy="2266950"/>
          </a:xfrm>
          <a:prstGeom prst="rect">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chemeClr val="bg1"/>
              </a:solidFill>
              <a:latin typeface="Open Sans"/>
            </a:endParaRPr>
          </a:p>
        </p:txBody>
      </p:sp>
      <p:sp>
        <p:nvSpPr>
          <p:cNvPr id="2" name="Title 1"/>
          <p:cNvSpPr>
            <a:spLocks noGrp="1"/>
          </p:cNvSpPr>
          <p:nvPr>
            <p:ph type="title"/>
          </p:nvPr>
        </p:nvSpPr>
        <p:spPr>
          <a:xfrm>
            <a:off x="533400" y="514350"/>
            <a:ext cx="3657600" cy="1371600"/>
          </a:xfrm>
        </p:spPr>
        <p:txBody>
          <a:bodyPr>
            <a:normAutofit/>
          </a:bodyPr>
          <a:lstStyle>
            <a:lvl1pPr algn="l">
              <a:defRPr sz="2800" b="1" i="0">
                <a:solidFill>
                  <a:schemeClr val="bg1"/>
                </a:solidFill>
                <a:latin typeface="Open Sans"/>
                <a:cs typeface="Open Sans"/>
              </a:defRPr>
            </a:lvl1pPr>
          </a:lstStyle>
          <a:p>
            <a:endParaRPr lang="en-JM" dirty="0"/>
          </a:p>
        </p:txBody>
      </p:sp>
      <p:sp>
        <p:nvSpPr>
          <p:cNvPr id="17" name="Picture Placeholder 16"/>
          <p:cNvSpPr>
            <a:spLocks noGrp="1"/>
          </p:cNvSpPr>
          <p:nvPr>
            <p:ph type="pic" sz="quarter" idx="59"/>
          </p:nvPr>
        </p:nvSpPr>
        <p:spPr>
          <a:xfrm>
            <a:off x="0" y="2419350"/>
            <a:ext cx="9144000" cy="2724150"/>
          </a:xfrm>
        </p:spPr>
        <p:txBody>
          <a:bodyPr>
            <a:normAutofit/>
          </a:bodyPr>
          <a:lstStyle>
            <a:lvl1pPr>
              <a:defRPr sz="1400">
                <a:solidFill>
                  <a:srgbClr val="17375E"/>
                </a:solidFill>
              </a:defRPr>
            </a:lvl1pPr>
          </a:lstStyle>
          <a:p>
            <a:endParaRPr lang="en-JM"/>
          </a:p>
        </p:txBody>
      </p:sp>
      <p:sp>
        <p:nvSpPr>
          <p:cNvPr id="12" name="Text Placeholder 18"/>
          <p:cNvSpPr>
            <a:spLocks noGrp="1"/>
          </p:cNvSpPr>
          <p:nvPr>
            <p:ph type="body" sz="quarter" idx="62"/>
          </p:nvPr>
        </p:nvSpPr>
        <p:spPr>
          <a:xfrm>
            <a:off x="3469120" y="1123950"/>
            <a:ext cx="2093480" cy="899160"/>
          </a:xfrm>
        </p:spPr>
        <p:txBody>
          <a:bodyPr>
            <a:noAutofit/>
          </a:bodyPr>
          <a:lstStyle>
            <a:lvl1pPr marL="0" indent="0">
              <a:buFontTx/>
              <a:buNone/>
              <a:defRPr sz="10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4" name="Text Placeholder 18"/>
          <p:cNvSpPr>
            <a:spLocks noGrp="1"/>
          </p:cNvSpPr>
          <p:nvPr>
            <p:ph type="body" sz="quarter" idx="63"/>
          </p:nvPr>
        </p:nvSpPr>
        <p:spPr>
          <a:xfrm>
            <a:off x="6212320" y="1123950"/>
            <a:ext cx="2093480" cy="899160"/>
          </a:xfrm>
        </p:spPr>
        <p:txBody>
          <a:bodyPr>
            <a:noAutofit/>
          </a:bodyPr>
          <a:lstStyle>
            <a:lvl1pPr marL="0" indent="0">
              <a:buFontTx/>
              <a:buNone/>
              <a:defRPr sz="10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3244115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 layout">
    <p:spTree>
      <p:nvGrpSpPr>
        <p:cNvPr id="1" name=""/>
        <p:cNvGrpSpPr/>
        <p:nvPr/>
      </p:nvGrpSpPr>
      <p:grpSpPr>
        <a:xfrm>
          <a:off x="0" y="0"/>
          <a:ext cx="0" cy="0"/>
          <a:chOff x="0" y="0"/>
          <a:chExt cx="0" cy="0"/>
        </a:xfrm>
      </p:grpSpPr>
      <p:sp>
        <p:nvSpPr>
          <p:cNvPr id="7" name="Picture Placeholder 3"/>
          <p:cNvSpPr>
            <a:spLocks noGrp="1"/>
          </p:cNvSpPr>
          <p:nvPr>
            <p:ph type="pic" sz="quarter" idx="56"/>
          </p:nvPr>
        </p:nvSpPr>
        <p:spPr>
          <a:xfrm>
            <a:off x="533400" y="1504950"/>
            <a:ext cx="2133600" cy="13716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1504950"/>
            <a:ext cx="2133600" cy="13716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2952750"/>
            <a:ext cx="2133600" cy="13716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2952750"/>
            <a:ext cx="2133600" cy="1371600"/>
          </a:xfrm>
        </p:spPr>
        <p:txBody>
          <a:bodyPr>
            <a:normAutofit/>
          </a:bodyPr>
          <a:lstStyle>
            <a:lvl1pPr marL="0" indent="0">
              <a:buFontTx/>
              <a:buNone/>
              <a:defRPr sz="1100">
                <a:solidFill>
                  <a:srgbClr val="17252F"/>
                </a:solidFill>
              </a:defRPr>
            </a:lvl1pPr>
          </a:lstStyle>
          <a:p>
            <a:endParaRPr lang="en-JM"/>
          </a:p>
        </p:txBody>
      </p:sp>
      <p:sp>
        <p:nvSpPr>
          <p:cNvPr id="11"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4"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5"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2060513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1287793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Image Layout 3">
    <p:spTree>
      <p:nvGrpSpPr>
        <p:cNvPr id="1" name=""/>
        <p:cNvGrpSpPr/>
        <p:nvPr/>
      </p:nvGrpSpPr>
      <p:grpSpPr>
        <a:xfrm>
          <a:off x="0" y="0"/>
          <a:ext cx="0" cy="0"/>
          <a:chOff x="0" y="0"/>
          <a:chExt cx="0" cy="0"/>
        </a:xfrm>
      </p:grpSpPr>
      <p:sp>
        <p:nvSpPr>
          <p:cNvPr id="3" name="Picture Placeholder 2"/>
          <p:cNvSpPr>
            <a:spLocks noGrp="1"/>
          </p:cNvSpPr>
          <p:nvPr>
            <p:ph type="pic" sz="quarter" idx="29"/>
          </p:nvPr>
        </p:nvSpPr>
        <p:spPr>
          <a:xfrm>
            <a:off x="533400" y="0"/>
            <a:ext cx="4343400" cy="5143500"/>
          </a:xfrm>
        </p:spPr>
        <p:txBody>
          <a:bodyPr/>
          <a:lstStyle/>
          <a:p>
            <a:endParaRPr lang="en-US" dirty="0"/>
          </a:p>
        </p:txBody>
      </p:sp>
      <p:sp>
        <p:nvSpPr>
          <p:cNvPr id="7" name="Title 1"/>
          <p:cNvSpPr>
            <a:spLocks noGrp="1"/>
          </p:cNvSpPr>
          <p:nvPr>
            <p:ph type="title"/>
          </p:nvPr>
        </p:nvSpPr>
        <p:spPr>
          <a:xfrm>
            <a:off x="5105400" y="666750"/>
            <a:ext cx="3581400" cy="857250"/>
          </a:xfrm>
        </p:spPr>
        <p:txBody>
          <a:bodyPr>
            <a:normAutofit/>
          </a:bodyPr>
          <a:lstStyle>
            <a:lvl1pPr algn="l">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8" name="Text Placeholder 17"/>
          <p:cNvSpPr>
            <a:spLocks noGrp="1"/>
          </p:cNvSpPr>
          <p:nvPr>
            <p:ph type="body" sz="quarter" idx="23"/>
          </p:nvPr>
        </p:nvSpPr>
        <p:spPr>
          <a:xfrm>
            <a:off x="5105400" y="1257300"/>
            <a:ext cx="2188633" cy="323850"/>
          </a:xfrm>
        </p:spPr>
        <p:txBody>
          <a:bodyPr>
            <a:noAutofit/>
          </a:bodyPr>
          <a:lstStyle>
            <a:lvl1pPr marL="0" indent="0" algn="l">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501415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19050"/>
            <a:ext cx="9144000" cy="5162550"/>
          </a:xfrm>
        </p:spPr>
        <p:txBody>
          <a:bodyPr/>
          <a:lstStyle/>
          <a:p>
            <a:endParaRPr lang="en-JM"/>
          </a:p>
        </p:txBody>
      </p:sp>
    </p:spTree>
    <p:extLst>
      <p:ext uri="{BB962C8B-B14F-4D97-AF65-F5344CB8AC3E}">
        <p14:creationId xmlns:p14="http://schemas.microsoft.com/office/powerpoint/2010/main" val="1328874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38350"/>
            <a:ext cx="3505200" cy="990600"/>
          </a:xfrm>
        </p:spPr>
        <p:txBody>
          <a:bodyPr>
            <a:noAutofit/>
          </a:bodyPr>
          <a:lstStyle>
            <a:lvl1pPr marL="0" indent="0">
              <a:buFontTx/>
              <a:buNone/>
              <a:defRPr sz="105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791200" y="3181352"/>
            <a:ext cx="2438400" cy="307975"/>
          </a:xfrm>
          <a:prstGeom prst="rect">
            <a:avLst/>
          </a:prstGeom>
          <a:noFill/>
        </p:spPr>
        <p:txBody>
          <a:bodyPr>
            <a:noAutofit/>
          </a:bodyPr>
          <a:lstStyle>
            <a:lvl1pPr marL="0" indent="0">
              <a:buFontTx/>
              <a:buNone/>
              <a:defRPr sz="105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791200" y="3706831"/>
            <a:ext cx="2438400" cy="465119"/>
          </a:xfrm>
          <a:prstGeom prst="rect">
            <a:avLst/>
          </a:prstGeom>
          <a:noFill/>
        </p:spPr>
        <p:txBody>
          <a:bodyPr>
            <a:noAutofit/>
          </a:bodyPr>
          <a:lstStyle>
            <a:lvl1pPr marL="0" indent="0">
              <a:buFontTx/>
              <a:buNone/>
              <a:defRPr sz="105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809752"/>
            <a:ext cx="3505200" cy="357187"/>
          </a:xfrm>
        </p:spPr>
        <p:txBody>
          <a:bodyPr>
            <a:noAutofit/>
          </a:bodyPr>
          <a:lstStyle>
            <a:lvl1pPr marL="0" indent="0">
              <a:buFontTx/>
              <a:buNone/>
              <a:defRPr sz="1200" b="0" i="0">
                <a:solidFill>
                  <a:srgbClr val="11ADAF"/>
                </a:solidFill>
                <a:latin typeface="Open Sans"/>
                <a:ea typeface="Open Sans"/>
                <a:cs typeface="Open Sans"/>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11" name="Title 1"/>
          <p:cNvSpPr>
            <a:spLocks noGrp="1"/>
          </p:cNvSpPr>
          <p:nvPr>
            <p:ph type="title"/>
          </p:nvPr>
        </p:nvSpPr>
        <p:spPr>
          <a:xfrm>
            <a:off x="5105400" y="666750"/>
            <a:ext cx="3581400" cy="857250"/>
          </a:xfrm>
        </p:spPr>
        <p:txBody>
          <a:bodyPr>
            <a:normAutofit/>
          </a:bodyPr>
          <a:lstStyle>
            <a:lvl1pPr algn="l">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3" name="Text Placeholder 17"/>
          <p:cNvSpPr>
            <a:spLocks noGrp="1"/>
          </p:cNvSpPr>
          <p:nvPr>
            <p:ph type="body" sz="quarter" idx="23"/>
          </p:nvPr>
        </p:nvSpPr>
        <p:spPr>
          <a:xfrm>
            <a:off x="5105400" y="1257300"/>
            <a:ext cx="2188633" cy="323850"/>
          </a:xfrm>
        </p:spPr>
        <p:txBody>
          <a:bodyPr>
            <a:noAutofit/>
          </a:bodyPr>
          <a:lstStyle>
            <a:lvl1pPr marL="0" indent="0" algn="l">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07023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cxnSp>
        <p:nvCxnSpPr>
          <p:cNvPr id="8" name="Straight Connector 7"/>
          <p:cNvCxnSpPr/>
          <p:nvPr userDrawn="1"/>
        </p:nvCxnSpPr>
        <p:spPr>
          <a:xfrm>
            <a:off x="4572000" y="1837540"/>
            <a:ext cx="0" cy="16559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609600" y="1861337"/>
            <a:ext cx="2987675" cy="640565"/>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12" name="Text Placeholder 7"/>
          <p:cNvSpPr>
            <a:spLocks noGrp="1"/>
          </p:cNvSpPr>
          <p:nvPr>
            <p:ph type="body" sz="quarter" idx="16"/>
          </p:nvPr>
        </p:nvSpPr>
        <p:spPr>
          <a:xfrm>
            <a:off x="625476" y="1587500"/>
            <a:ext cx="2459037" cy="374650"/>
          </a:xfrm>
        </p:spPr>
        <p:txBody>
          <a:bodyPr>
            <a:noAutofit/>
          </a:bodyPr>
          <a:lstStyle>
            <a:lvl1pPr marL="0" indent="0">
              <a:buFontTx/>
              <a:buNone/>
              <a:defRPr sz="1200" b="0" i="0">
                <a:solidFill>
                  <a:srgbClr val="11ADAF"/>
                </a:solidFill>
                <a:latin typeface="Open Sans"/>
                <a:ea typeface="Open Sans"/>
                <a:cs typeface="Open Sans"/>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3" name="Text Placeholder 4"/>
          <p:cNvSpPr>
            <a:spLocks noGrp="1"/>
          </p:cNvSpPr>
          <p:nvPr>
            <p:ph type="body" sz="quarter" idx="17"/>
          </p:nvPr>
        </p:nvSpPr>
        <p:spPr>
          <a:xfrm>
            <a:off x="5257804" y="1854987"/>
            <a:ext cx="2987675" cy="640565"/>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14" name="Text Placeholder 7"/>
          <p:cNvSpPr>
            <a:spLocks noGrp="1"/>
          </p:cNvSpPr>
          <p:nvPr>
            <p:ph type="body" sz="quarter" idx="18"/>
          </p:nvPr>
        </p:nvSpPr>
        <p:spPr>
          <a:xfrm>
            <a:off x="5273679" y="1581149"/>
            <a:ext cx="2459037" cy="374650"/>
          </a:xfrm>
        </p:spPr>
        <p:txBody>
          <a:bodyPr>
            <a:noAutofit/>
          </a:bodyPr>
          <a:lstStyle>
            <a:lvl1pPr marL="0" indent="0">
              <a:buFontTx/>
              <a:buNone/>
              <a:defRPr sz="1200" b="0" i="0">
                <a:solidFill>
                  <a:srgbClr val="11ADAF"/>
                </a:solidFill>
                <a:latin typeface="Open Sans"/>
                <a:ea typeface="Open Sans"/>
                <a:cs typeface="Open Sans"/>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3751725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7" name="Picture Placeholder 17"/>
          <p:cNvSpPr>
            <a:spLocks noGrp="1"/>
          </p:cNvSpPr>
          <p:nvPr>
            <p:ph type="pic" sz="quarter" idx="13"/>
          </p:nvPr>
        </p:nvSpPr>
        <p:spPr>
          <a:xfrm>
            <a:off x="4648200" y="1962152"/>
            <a:ext cx="3924300" cy="2325687"/>
          </a:xfrm>
          <a:prstGeom prst="roundRect">
            <a:avLst>
              <a:gd name="adj" fmla="val 0"/>
            </a:avLst>
          </a:prstGeom>
        </p:spPr>
        <p:txBody>
          <a:bodyPr>
            <a:normAutofit/>
          </a:bodyPr>
          <a:lstStyle>
            <a:lvl1pPr marL="0" indent="0">
              <a:buFontTx/>
              <a:buNone/>
              <a:defRPr sz="1600">
                <a:solidFill>
                  <a:srgbClr val="17252F"/>
                </a:solidFill>
              </a:defRPr>
            </a:lvl1pPr>
          </a:lstStyle>
          <a:p>
            <a:endParaRPr lang="en-JM" dirty="0"/>
          </a:p>
        </p:txBody>
      </p:sp>
      <p:sp>
        <p:nvSpPr>
          <p:cNvPr id="8" name="Text Placeholder 19"/>
          <p:cNvSpPr>
            <a:spLocks noGrp="1"/>
          </p:cNvSpPr>
          <p:nvPr>
            <p:ph type="body" sz="quarter" idx="14"/>
          </p:nvPr>
        </p:nvSpPr>
        <p:spPr>
          <a:xfrm>
            <a:off x="1219200" y="2347913"/>
            <a:ext cx="2971800" cy="833437"/>
          </a:xfrm>
        </p:spPr>
        <p:txBody>
          <a:bodyPr>
            <a:normAutofit/>
          </a:bodyPr>
          <a:lstStyle>
            <a:lvl1pPr marL="0" indent="0">
              <a:lnSpc>
                <a:spcPts val="1400"/>
              </a:lnSpc>
              <a:buFontTx/>
              <a:buNone/>
              <a:defRPr sz="1000">
                <a:solidFill>
                  <a:srgbClr val="595959"/>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457200" y="1254125"/>
            <a:ext cx="8229600" cy="479425"/>
          </a:xfrm>
        </p:spPr>
        <p:txBody>
          <a:bodyPr>
            <a:noAutofit/>
          </a:bodyPr>
          <a:lstStyle>
            <a:lvl1pPr marL="0" indent="0" algn="ctr">
              <a:lnSpc>
                <a:spcPts val="1500"/>
              </a:lnSpc>
              <a:buNone/>
              <a:defRPr sz="1050">
                <a:solidFill>
                  <a:srgbClr val="595959"/>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219200" y="2119312"/>
            <a:ext cx="1828800" cy="357188"/>
          </a:xfrm>
        </p:spPr>
        <p:txBody>
          <a:bodyPr>
            <a:noAutofit/>
          </a:bodyPr>
          <a:lstStyle>
            <a:lvl1pPr marL="0" indent="0">
              <a:buFontTx/>
              <a:buNone/>
              <a:defRPr sz="1200" b="0" i="0">
                <a:solidFill>
                  <a:srgbClr val="11ADAF"/>
                </a:solidFill>
                <a:latin typeface="Open Sans"/>
                <a:ea typeface="Open Sans"/>
                <a:cs typeface="Open Sans"/>
              </a:defRPr>
            </a:lvl1pPr>
          </a:lstStyle>
          <a:p>
            <a:pPr lvl="0"/>
            <a:endParaRPr lang="en-JM" dirty="0"/>
          </a:p>
        </p:txBody>
      </p:sp>
      <p:sp>
        <p:nvSpPr>
          <p:cNvPr id="11" name="Text Placeholder 19"/>
          <p:cNvSpPr>
            <a:spLocks noGrp="1"/>
          </p:cNvSpPr>
          <p:nvPr>
            <p:ph type="body" sz="quarter" idx="17"/>
          </p:nvPr>
        </p:nvSpPr>
        <p:spPr>
          <a:xfrm>
            <a:off x="1219200" y="3409950"/>
            <a:ext cx="2971800" cy="833437"/>
          </a:xfrm>
        </p:spPr>
        <p:txBody>
          <a:bodyPr>
            <a:normAutofit/>
          </a:bodyPr>
          <a:lstStyle>
            <a:lvl1pPr marL="0" indent="0">
              <a:lnSpc>
                <a:spcPts val="1400"/>
              </a:lnSpc>
              <a:buFontTx/>
              <a:buNone/>
              <a:defRPr sz="1000">
                <a:solidFill>
                  <a:srgbClr val="595959"/>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219200" y="3181350"/>
            <a:ext cx="1828800" cy="357188"/>
          </a:xfrm>
        </p:spPr>
        <p:txBody>
          <a:bodyPr>
            <a:noAutofit/>
          </a:bodyPr>
          <a:lstStyle>
            <a:lvl1pPr marL="0" indent="0">
              <a:buFontTx/>
              <a:buNone/>
              <a:defRPr sz="1200" b="0" i="0">
                <a:solidFill>
                  <a:srgbClr val="11ADAF"/>
                </a:solidFill>
                <a:latin typeface="Open Sans"/>
                <a:ea typeface="Open Sans"/>
                <a:cs typeface="Open Sans"/>
              </a:defRPr>
            </a:lvl1pPr>
          </a:lstStyle>
          <a:p>
            <a:pPr lvl="0"/>
            <a:endParaRPr lang="en-JM" dirty="0"/>
          </a:p>
        </p:txBody>
      </p:sp>
      <p:sp>
        <p:nvSpPr>
          <p:cNvPr id="13"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3909217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6" name="Text Placeholder 5"/>
          <p:cNvSpPr>
            <a:spLocks noGrp="1"/>
          </p:cNvSpPr>
          <p:nvPr>
            <p:ph type="body" sz="quarter" idx="68"/>
          </p:nvPr>
        </p:nvSpPr>
        <p:spPr>
          <a:xfrm>
            <a:off x="1219201" y="3709988"/>
            <a:ext cx="1843230" cy="533400"/>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32" name="Text Placeholder 5"/>
          <p:cNvSpPr>
            <a:spLocks noGrp="1"/>
          </p:cNvSpPr>
          <p:nvPr>
            <p:ph type="body" sz="quarter" idx="69"/>
          </p:nvPr>
        </p:nvSpPr>
        <p:spPr>
          <a:xfrm>
            <a:off x="2819400" y="3714750"/>
            <a:ext cx="1613026" cy="533400"/>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12" name="Text Placeholder 11"/>
          <p:cNvSpPr>
            <a:spLocks noGrp="1"/>
          </p:cNvSpPr>
          <p:nvPr>
            <p:ph type="body" sz="quarter" idx="70"/>
          </p:nvPr>
        </p:nvSpPr>
        <p:spPr>
          <a:xfrm>
            <a:off x="1219201" y="3181350"/>
            <a:ext cx="1830387" cy="300038"/>
          </a:xfrm>
        </p:spPr>
        <p:txBody>
          <a:bodyPr>
            <a:noAutofit/>
          </a:bodyPr>
          <a:lstStyle>
            <a:lvl1pPr marL="0" indent="0">
              <a:buFontTx/>
              <a:buNone/>
              <a:defRPr sz="1200" b="0" i="0">
                <a:solidFill>
                  <a:srgbClr val="11ADAF"/>
                </a:solidFill>
                <a:latin typeface="Open Sans"/>
                <a:cs typeface="Open Sans"/>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14" name="Text Placeholder 13"/>
          <p:cNvSpPr>
            <a:spLocks noGrp="1"/>
          </p:cNvSpPr>
          <p:nvPr>
            <p:ph type="body" sz="quarter" idx="71"/>
          </p:nvPr>
        </p:nvSpPr>
        <p:spPr>
          <a:xfrm>
            <a:off x="1219200" y="3360738"/>
            <a:ext cx="1097280" cy="231775"/>
          </a:xfrm>
        </p:spPr>
        <p:txBody>
          <a:bodyPr>
            <a:noAutofit/>
          </a:bodyPr>
          <a:lstStyle>
            <a:lvl1pPr marL="0" indent="0">
              <a:buFontTx/>
              <a:buNone/>
              <a:defRPr sz="900">
                <a:solidFill>
                  <a:schemeClr val="tx1">
                    <a:lumMod val="65000"/>
                    <a:lumOff val="35000"/>
                  </a:schemeClr>
                </a:solidFill>
                <a:latin typeface="Open Sans"/>
                <a:ea typeface="Open Sans"/>
              </a:defRPr>
            </a:lvl1pPr>
          </a:lstStyle>
          <a:p>
            <a:pPr lvl="0"/>
            <a:endParaRPr lang="en-JM" dirty="0"/>
          </a:p>
        </p:txBody>
      </p:sp>
      <p:sp>
        <p:nvSpPr>
          <p:cNvPr id="35" name="Text Placeholder 11"/>
          <p:cNvSpPr>
            <a:spLocks noGrp="1"/>
          </p:cNvSpPr>
          <p:nvPr>
            <p:ph type="body" sz="quarter" idx="72"/>
          </p:nvPr>
        </p:nvSpPr>
        <p:spPr>
          <a:xfrm>
            <a:off x="2832243" y="3181350"/>
            <a:ext cx="1601787" cy="300038"/>
          </a:xfrm>
        </p:spPr>
        <p:txBody>
          <a:bodyPr>
            <a:noAutofit/>
          </a:bodyPr>
          <a:lstStyle>
            <a:lvl1pPr marL="0" indent="0">
              <a:buFontTx/>
              <a:buNone/>
              <a:defRPr sz="1200" b="0" i="0">
                <a:solidFill>
                  <a:srgbClr val="11ADAF"/>
                </a:solidFill>
                <a:latin typeface="Open Sans"/>
                <a:cs typeface="Open Sans"/>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13"/>
          <p:cNvSpPr>
            <a:spLocks noGrp="1"/>
          </p:cNvSpPr>
          <p:nvPr>
            <p:ph type="body" sz="quarter" idx="73"/>
          </p:nvPr>
        </p:nvSpPr>
        <p:spPr>
          <a:xfrm>
            <a:off x="2832242" y="3360738"/>
            <a:ext cx="1097280" cy="231775"/>
          </a:xfrm>
        </p:spPr>
        <p:txBody>
          <a:bodyPr>
            <a:noAutofit/>
          </a:bodyPr>
          <a:lstStyle>
            <a:lvl1pPr marL="0" indent="0">
              <a:buFontTx/>
              <a:buNone/>
              <a:defRPr sz="900">
                <a:solidFill>
                  <a:schemeClr val="tx1">
                    <a:lumMod val="65000"/>
                    <a:lumOff val="35000"/>
                  </a:schemeClr>
                </a:solidFill>
                <a:latin typeface="Open Sans"/>
                <a:ea typeface="Open Sans"/>
              </a:defRPr>
            </a:lvl1pPr>
          </a:lstStyle>
          <a:p>
            <a:pPr lvl="0"/>
            <a:endParaRPr lang="en-JM" dirty="0"/>
          </a:p>
        </p:txBody>
      </p:sp>
      <p:sp>
        <p:nvSpPr>
          <p:cNvPr id="38" name="Text Placeholder 5"/>
          <p:cNvSpPr>
            <a:spLocks noGrp="1"/>
          </p:cNvSpPr>
          <p:nvPr>
            <p:ph type="body" sz="quarter" idx="74"/>
          </p:nvPr>
        </p:nvSpPr>
        <p:spPr>
          <a:xfrm>
            <a:off x="4419600" y="3714750"/>
            <a:ext cx="1675229" cy="533400"/>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39" name="Text Placeholder 11"/>
          <p:cNvSpPr>
            <a:spLocks noGrp="1"/>
          </p:cNvSpPr>
          <p:nvPr>
            <p:ph type="body" sz="quarter" idx="75"/>
          </p:nvPr>
        </p:nvSpPr>
        <p:spPr>
          <a:xfrm>
            <a:off x="4432443" y="3181350"/>
            <a:ext cx="1663557" cy="300038"/>
          </a:xfrm>
        </p:spPr>
        <p:txBody>
          <a:bodyPr>
            <a:noAutofit/>
          </a:bodyPr>
          <a:lstStyle>
            <a:lvl1pPr marL="0" indent="0">
              <a:buFontTx/>
              <a:buNone/>
              <a:defRPr sz="1200" b="0" i="0">
                <a:solidFill>
                  <a:srgbClr val="11ADAF"/>
                </a:solidFill>
                <a:latin typeface="Open Sans"/>
                <a:cs typeface="Open Sans"/>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0" name="Text Placeholder 13"/>
          <p:cNvSpPr>
            <a:spLocks noGrp="1"/>
          </p:cNvSpPr>
          <p:nvPr>
            <p:ph type="body" sz="quarter" idx="76"/>
          </p:nvPr>
        </p:nvSpPr>
        <p:spPr>
          <a:xfrm>
            <a:off x="4432442" y="3360738"/>
            <a:ext cx="1097280" cy="231775"/>
          </a:xfrm>
        </p:spPr>
        <p:txBody>
          <a:bodyPr>
            <a:noAutofit/>
          </a:bodyPr>
          <a:lstStyle>
            <a:lvl1pPr marL="0" indent="0">
              <a:buFontTx/>
              <a:buNone/>
              <a:defRPr sz="900">
                <a:solidFill>
                  <a:schemeClr val="tx1">
                    <a:lumMod val="65000"/>
                    <a:lumOff val="35000"/>
                  </a:schemeClr>
                </a:solidFill>
                <a:latin typeface="Open Sans"/>
                <a:ea typeface="Open Sans"/>
              </a:defRPr>
            </a:lvl1pPr>
          </a:lstStyle>
          <a:p>
            <a:pPr lvl="0"/>
            <a:endParaRPr lang="en-JM" dirty="0"/>
          </a:p>
        </p:txBody>
      </p:sp>
      <p:sp>
        <p:nvSpPr>
          <p:cNvPr id="41" name="Text Placeholder 5"/>
          <p:cNvSpPr>
            <a:spLocks noGrp="1"/>
          </p:cNvSpPr>
          <p:nvPr>
            <p:ph type="body" sz="quarter" idx="77"/>
          </p:nvPr>
        </p:nvSpPr>
        <p:spPr>
          <a:xfrm>
            <a:off x="5943600" y="3714750"/>
            <a:ext cx="1751964" cy="533400"/>
          </a:xfrm>
        </p:spPr>
        <p:txBody>
          <a:bodyPr>
            <a:normAutofit/>
          </a:bodyPr>
          <a:lstStyle>
            <a:lvl1pPr marL="0" indent="0">
              <a:buFontTx/>
              <a:buNone/>
              <a:defRPr sz="1050">
                <a:solidFill>
                  <a:schemeClr val="tx1">
                    <a:lumMod val="65000"/>
                    <a:lumOff val="35000"/>
                  </a:schemeClr>
                </a:solidFill>
              </a:defRPr>
            </a:lvl1pPr>
          </a:lstStyle>
          <a:p>
            <a:pPr lvl="0"/>
            <a:endParaRPr lang="en-JM" dirty="0"/>
          </a:p>
        </p:txBody>
      </p:sp>
      <p:sp>
        <p:nvSpPr>
          <p:cNvPr id="42" name="Text Placeholder 11"/>
          <p:cNvSpPr>
            <a:spLocks noGrp="1"/>
          </p:cNvSpPr>
          <p:nvPr>
            <p:ph type="body" sz="quarter" idx="78"/>
          </p:nvPr>
        </p:nvSpPr>
        <p:spPr>
          <a:xfrm>
            <a:off x="5956443" y="3181350"/>
            <a:ext cx="1739757" cy="300038"/>
          </a:xfrm>
        </p:spPr>
        <p:txBody>
          <a:bodyPr>
            <a:noAutofit/>
          </a:bodyPr>
          <a:lstStyle>
            <a:lvl1pPr marL="0" indent="0">
              <a:buFontTx/>
              <a:buNone/>
              <a:defRPr sz="1200" b="0" i="0">
                <a:solidFill>
                  <a:srgbClr val="11ADAF"/>
                </a:solidFill>
                <a:latin typeface="Open Sans"/>
                <a:cs typeface="Open Sans"/>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3" name="Text Placeholder 13"/>
          <p:cNvSpPr>
            <a:spLocks noGrp="1"/>
          </p:cNvSpPr>
          <p:nvPr>
            <p:ph type="body" sz="quarter" idx="79"/>
          </p:nvPr>
        </p:nvSpPr>
        <p:spPr>
          <a:xfrm>
            <a:off x="5956442" y="3360738"/>
            <a:ext cx="1097280" cy="231775"/>
          </a:xfrm>
        </p:spPr>
        <p:txBody>
          <a:bodyPr>
            <a:noAutofit/>
          </a:bodyPr>
          <a:lstStyle>
            <a:lvl1pPr marL="0" indent="0">
              <a:buFontTx/>
              <a:buNone/>
              <a:defRPr sz="900">
                <a:solidFill>
                  <a:schemeClr val="tx1">
                    <a:lumMod val="65000"/>
                    <a:lumOff val="35000"/>
                  </a:schemeClr>
                </a:solidFill>
                <a:latin typeface="Open Sans"/>
                <a:ea typeface="Open Sans"/>
              </a:defRPr>
            </a:lvl1pPr>
          </a:lstStyle>
          <a:p>
            <a:pPr lvl="0"/>
            <a:endParaRPr lang="en-JM" dirty="0"/>
          </a:p>
        </p:txBody>
      </p:sp>
      <p:sp>
        <p:nvSpPr>
          <p:cNvPr id="5" name="Picture Placeholder 4"/>
          <p:cNvSpPr>
            <a:spLocks noGrp="1"/>
          </p:cNvSpPr>
          <p:nvPr>
            <p:ph type="pic" sz="quarter" idx="80"/>
          </p:nvPr>
        </p:nvSpPr>
        <p:spPr>
          <a:xfrm>
            <a:off x="1295400" y="1581150"/>
            <a:ext cx="1600200" cy="1447800"/>
          </a:xfrm>
        </p:spPr>
        <p:txBody>
          <a:bodyPr/>
          <a:lstStyle/>
          <a:p>
            <a:endParaRPr lang="en-US"/>
          </a:p>
        </p:txBody>
      </p:sp>
      <p:sp>
        <p:nvSpPr>
          <p:cNvPr id="31" name="Picture Placeholder 4"/>
          <p:cNvSpPr>
            <a:spLocks noGrp="1"/>
          </p:cNvSpPr>
          <p:nvPr>
            <p:ph type="pic" sz="quarter" idx="81"/>
          </p:nvPr>
        </p:nvSpPr>
        <p:spPr>
          <a:xfrm>
            <a:off x="2895600" y="1581150"/>
            <a:ext cx="1600200" cy="1447800"/>
          </a:xfrm>
        </p:spPr>
        <p:txBody>
          <a:bodyPr/>
          <a:lstStyle/>
          <a:p>
            <a:endParaRPr lang="en-US"/>
          </a:p>
        </p:txBody>
      </p:sp>
      <p:sp>
        <p:nvSpPr>
          <p:cNvPr id="33" name="Picture Placeholder 4"/>
          <p:cNvSpPr>
            <a:spLocks noGrp="1"/>
          </p:cNvSpPr>
          <p:nvPr>
            <p:ph type="pic" sz="quarter" idx="82"/>
          </p:nvPr>
        </p:nvSpPr>
        <p:spPr>
          <a:xfrm>
            <a:off x="4495800" y="1581150"/>
            <a:ext cx="1600200" cy="1447800"/>
          </a:xfrm>
        </p:spPr>
        <p:txBody>
          <a:bodyPr/>
          <a:lstStyle/>
          <a:p>
            <a:endParaRPr lang="en-US"/>
          </a:p>
        </p:txBody>
      </p:sp>
      <p:sp>
        <p:nvSpPr>
          <p:cNvPr id="34" name="Picture Placeholder 4"/>
          <p:cNvSpPr>
            <a:spLocks noGrp="1"/>
          </p:cNvSpPr>
          <p:nvPr>
            <p:ph type="pic" sz="quarter" idx="83"/>
          </p:nvPr>
        </p:nvSpPr>
        <p:spPr>
          <a:xfrm>
            <a:off x="6096000" y="1581150"/>
            <a:ext cx="1600200" cy="1447800"/>
          </a:xfrm>
        </p:spPr>
        <p:txBody>
          <a:bodyPr/>
          <a:lstStyle/>
          <a:p>
            <a:endParaRPr lang="en-US"/>
          </a:p>
        </p:txBody>
      </p:sp>
      <p:sp>
        <p:nvSpPr>
          <p:cNvPr id="22"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2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198396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3" name="Content Placeholder 2"/>
          <p:cNvSpPr>
            <a:spLocks noGrp="1"/>
          </p:cNvSpPr>
          <p:nvPr>
            <p:ph idx="1"/>
          </p:nvPr>
        </p:nvSpPr>
        <p:spPr>
          <a:xfrm>
            <a:off x="457200" y="1352550"/>
            <a:ext cx="8229600" cy="2971802"/>
          </a:xfrm>
        </p:spPr>
        <p:txBody>
          <a:bodyPr>
            <a:normAutofit/>
          </a:bodyPr>
          <a:lstStyle>
            <a:lvl1pPr>
              <a:defRPr sz="1800">
                <a:solidFill>
                  <a:schemeClr val="tx1">
                    <a:lumMod val="85000"/>
                    <a:lumOff val="15000"/>
                  </a:schemeClr>
                </a:solidFill>
              </a:defRPr>
            </a:lvl1pPr>
            <a:lvl2pPr>
              <a:defRPr sz="1600">
                <a:solidFill>
                  <a:schemeClr val="tx1">
                    <a:lumMod val="85000"/>
                    <a:lumOff val="15000"/>
                  </a:schemeClr>
                </a:solidFill>
              </a:defRPr>
            </a:lvl2pPr>
            <a:lvl3pPr>
              <a:defRPr sz="1400">
                <a:solidFill>
                  <a:schemeClr val="tx1">
                    <a:lumMod val="85000"/>
                    <a:lumOff val="15000"/>
                  </a:schemeClr>
                </a:solidFill>
              </a:defRPr>
            </a:lvl3pPr>
            <a:lvl4pPr>
              <a:defRPr sz="1200">
                <a:solidFill>
                  <a:schemeClr val="tx1">
                    <a:lumMod val="85000"/>
                    <a:lumOff val="15000"/>
                  </a:schemeClr>
                </a:solidFill>
              </a:defRPr>
            </a:lvl4pPr>
            <a:lvl5pPr>
              <a:defRPr sz="1200">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0"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2122527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eet The Team">
    <p:spTree>
      <p:nvGrpSpPr>
        <p:cNvPr id="1" name=""/>
        <p:cNvGrpSpPr/>
        <p:nvPr/>
      </p:nvGrpSpPr>
      <p:grpSpPr>
        <a:xfrm>
          <a:off x="0" y="0"/>
          <a:ext cx="0" cy="0"/>
          <a:chOff x="0" y="0"/>
          <a:chExt cx="0" cy="0"/>
        </a:xfrm>
      </p:grpSpPr>
      <p:sp>
        <p:nvSpPr>
          <p:cNvPr id="5" name="Picture Placeholder 4"/>
          <p:cNvSpPr>
            <a:spLocks noGrp="1"/>
          </p:cNvSpPr>
          <p:nvPr>
            <p:ph type="pic" sz="quarter" idx="80"/>
          </p:nvPr>
        </p:nvSpPr>
        <p:spPr>
          <a:xfrm>
            <a:off x="0" y="1504950"/>
            <a:ext cx="9144000" cy="3638550"/>
          </a:xfrm>
        </p:spPr>
        <p:txBody>
          <a:bodyPr/>
          <a:lstStyle/>
          <a:p>
            <a:endParaRPr lang="en-US"/>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76106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600" b="1" cap="all">
                <a:solidFill>
                  <a:srgbClr val="404040"/>
                </a:solidFill>
                <a:latin typeface="Open Sans"/>
              </a:defRPr>
            </a:lvl1pPr>
          </a:lstStyle>
          <a:p>
            <a:r>
              <a:rPr lang="en-US" dirty="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4145827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97794"/>
            <a:ext cx="4038600" cy="2926556"/>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4" name="Content Placeholder 3"/>
          <p:cNvSpPr>
            <a:spLocks noGrp="1"/>
          </p:cNvSpPr>
          <p:nvPr>
            <p:ph sz="half" idx="2"/>
          </p:nvPr>
        </p:nvSpPr>
        <p:spPr>
          <a:xfrm>
            <a:off x="4648200" y="1397794"/>
            <a:ext cx="4038600" cy="2926556"/>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2"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543128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29928"/>
            <a:ext cx="4040188"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09750"/>
            <a:ext cx="4040188" cy="2784872"/>
          </a:xfrm>
        </p:spPr>
        <p:txBody>
          <a:bodyPr>
            <a:normAutofit/>
          </a:bodyPr>
          <a:lstStyle>
            <a:lvl1pPr>
              <a:defRPr sz="1400">
                <a:solidFill>
                  <a:srgbClr val="595959"/>
                </a:solidFill>
              </a:defRPr>
            </a:lvl1pPr>
            <a:lvl2pPr>
              <a:defRPr sz="1200">
                <a:solidFill>
                  <a:srgbClr val="595959"/>
                </a:solidFill>
              </a:defRPr>
            </a:lvl2pPr>
            <a:lvl3pPr>
              <a:defRPr sz="1100">
                <a:solidFill>
                  <a:srgbClr val="595959"/>
                </a:solidFill>
              </a:defRPr>
            </a:lvl3pPr>
            <a:lvl4pPr>
              <a:defRPr sz="1050">
                <a:solidFill>
                  <a:srgbClr val="595959"/>
                </a:solidFill>
              </a:defRPr>
            </a:lvl4pPr>
            <a:lvl5pPr>
              <a:defRPr sz="105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5" name="Text Placeholder 4"/>
          <p:cNvSpPr>
            <a:spLocks noGrp="1"/>
          </p:cNvSpPr>
          <p:nvPr>
            <p:ph type="body" sz="quarter" idx="3"/>
          </p:nvPr>
        </p:nvSpPr>
        <p:spPr>
          <a:xfrm>
            <a:off x="4645030" y="1329928"/>
            <a:ext cx="4041775"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809750"/>
            <a:ext cx="4041775" cy="2784872"/>
          </a:xfrm>
        </p:spPr>
        <p:txBody>
          <a:bodyPr>
            <a:normAutofit/>
          </a:bodyPr>
          <a:lstStyle>
            <a:lvl1pPr>
              <a:defRPr sz="1400">
                <a:solidFill>
                  <a:srgbClr val="595959"/>
                </a:solidFill>
              </a:defRPr>
            </a:lvl1pPr>
            <a:lvl2pPr>
              <a:defRPr sz="1200">
                <a:solidFill>
                  <a:srgbClr val="595959"/>
                </a:solidFill>
              </a:defRPr>
            </a:lvl2pPr>
            <a:lvl3pPr>
              <a:defRPr sz="1100">
                <a:solidFill>
                  <a:srgbClr val="595959"/>
                </a:solidFill>
              </a:defRPr>
            </a:lvl3pPr>
            <a:lvl4pPr>
              <a:defRPr sz="1050">
                <a:solidFill>
                  <a:srgbClr val="595959"/>
                </a:solidFill>
              </a:defRPr>
            </a:lvl4pPr>
            <a:lvl5pPr>
              <a:defRPr sz="1050">
                <a:solidFill>
                  <a:srgbClr val="595959"/>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0"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Slide Number Placeholder 5"/>
          <p:cNvSpPr>
            <a:spLocks noGrp="1"/>
          </p:cNvSpPr>
          <p:nvPr>
            <p:ph type="sldNum" sz="quarter" idx="2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2036456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52658D"/>
                </a:solidFill>
                <a:latin typeface="Open Sans"/>
                <a:cs typeface="Open Sans"/>
              </a:defRPr>
            </a:lvl1pPr>
          </a:lstStyle>
          <a:p>
            <a:fld id="{4F30D5C1-D155-2E40-A967-511B3BD0F2AE}" type="slidenum">
              <a:rPr lang="en-US" smtClean="0"/>
              <a:pPr/>
              <a:t>‹Nº›</a:t>
            </a:fld>
            <a:endParaRPr lang="en-US" dirty="0"/>
          </a:p>
        </p:txBody>
      </p:sp>
      <p:sp>
        <p:nvSpPr>
          <p:cNvPr id="10"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2" name="Text Placeholder 17"/>
          <p:cNvSpPr>
            <a:spLocks noGrp="1"/>
          </p:cNvSpPr>
          <p:nvPr>
            <p:ph type="body" sz="quarter" idx="23"/>
          </p:nvPr>
        </p:nvSpPr>
        <p:spPr>
          <a:xfrm>
            <a:off x="2057400" y="876300"/>
            <a:ext cx="5029200" cy="323850"/>
          </a:xfrm>
          <a:ln>
            <a:noFill/>
          </a:ln>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pic>
        <p:nvPicPr>
          <p:cNvPr id="18" name="Picture 17"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9" name="Picture Placeholder 20"/>
          <p:cNvSpPr>
            <a:spLocks noGrp="1"/>
          </p:cNvSpPr>
          <p:nvPr>
            <p:ph type="pic" sz="quarter" idx="25"/>
          </p:nvPr>
        </p:nvSpPr>
        <p:spPr>
          <a:xfrm>
            <a:off x="3505200" y="1676400"/>
            <a:ext cx="1956816" cy="2419350"/>
          </a:xfrm>
        </p:spPr>
        <p:txBody>
          <a:bodyPr/>
          <a:lstStyle/>
          <a:p>
            <a:endParaRPr lang="en-JM"/>
          </a:p>
        </p:txBody>
      </p:sp>
    </p:spTree>
    <p:extLst>
      <p:ext uri="{BB962C8B-B14F-4D97-AF65-F5344CB8AC3E}">
        <p14:creationId xmlns:p14="http://schemas.microsoft.com/office/powerpoint/2010/main" val="3759775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iPAD mockup layout">
    <p:spTree>
      <p:nvGrpSpPr>
        <p:cNvPr id="1" name=""/>
        <p:cNvGrpSpPr/>
        <p:nvPr/>
      </p:nvGrpSpPr>
      <p:grpSpPr>
        <a:xfrm>
          <a:off x="0" y="0"/>
          <a:ext cx="0" cy="0"/>
          <a:chOff x="0" y="0"/>
          <a:chExt cx="0" cy="0"/>
        </a:xfrm>
      </p:grpSpPr>
      <p:sp>
        <p:nvSpPr>
          <p:cNvPr id="8" name="Rectangle 7"/>
          <p:cNvSpPr/>
          <p:nvPr userDrawn="1"/>
        </p:nvSpPr>
        <p:spPr>
          <a:xfrm>
            <a:off x="1371600" y="2190750"/>
            <a:ext cx="2667000" cy="685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7" name="Rectangle 6"/>
          <p:cNvSpPr/>
          <p:nvPr userDrawn="1"/>
        </p:nvSpPr>
        <p:spPr>
          <a:xfrm>
            <a:off x="1371600" y="2876550"/>
            <a:ext cx="2667000" cy="6858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1"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2"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pic>
        <p:nvPicPr>
          <p:cNvPr id="18" name="Picture 17"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9" name="Picture Placeholder 20"/>
          <p:cNvSpPr>
            <a:spLocks noGrp="1"/>
          </p:cNvSpPr>
          <p:nvPr>
            <p:ph type="pic" sz="quarter" idx="25"/>
          </p:nvPr>
        </p:nvSpPr>
        <p:spPr>
          <a:xfrm>
            <a:off x="3505200" y="1676400"/>
            <a:ext cx="1956816" cy="2419350"/>
          </a:xfrm>
        </p:spPr>
        <p:txBody>
          <a:bodyPr/>
          <a:lstStyle/>
          <a:p>
            <a:endParaRPr lang="en-JM"/>
          </a:p>
        </p:txBody>
      </p:sp>
    </p:spTree>
    <p:extLst>
      <p:ext uri="{BB962C8B-B14F-4D97-AF65-F5344CB8AC3E}">
        <p14:creationId xmlns:p14="http://schemas.microsoft.com/office/powerpoint/2010/main" val="1555066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2"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b="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3"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
        <p:nvSpPr>
          <p:cNvPr id="14" name="Rectangle 13"/>
          <p:cNvSpPr/>
          <p:nvPr userDrawn="1"/>
        </p:nvSpPr>
        <p:spPr>
          <a:xfrm>
            <a:off x="1295400" y="2876550"/>
            <a:ext cx="6324600" cy="6858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5" name="Rectangle 14"/>
          <p:cNvSpPr/>
          <p:nvPr userDrawn="1"/>
        </p:nvSpPr>
        <p:spPr>
          <a:xfrm>
            <a:off x="1295400" y="2190750"/>
            <a:ext cx="6324600" cy="685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pic>
        <p:nvPicPr>
          <p:cNvPr id="16" name="Picture 1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0400" y="1295400"/>
            <a:ext cx="2552878" cy="3562350"/>
          </a:xfrm>
          <a:prstGeom prst="rect">
            <a:avLst/>
          </a:prstGeom>
        </p:spPr>
      </p:pic>
      <p:sp>
        <p:nvSpPr>
          <p:cNvPr id="17" name="Picture Placeholder 20"/>
          <p:cNvSpPr>
            <a:spLocks noGrp="1"/>
          </p:cNvSpPr>
          <p:nvPr>
            <p:ph type="pic" sz="quarter" idx="25"/>
          </p:nvPr>
        </p:nvSpPr>
        <p:spPr>
          <a:xfrm>
            <a:off x="3505200" y="1676400"/>
            <a:ext cx="1956816" cy="2419350"/>
          </a:xfrm>
        </p:spPr>
        <p:txBody>
          <a:bodyPr/>
          <a:lstStyle/>
          <a:p>
            <a:endParaRPr lang="en-JM"/>
          </a:p>
        </p:txBody>
      </p:sp>
    </p:spTree>
    <p:extLst>
      <p:ext uri="{BB962C8B-B14F-4D97-AF65-F5344CB8AC3E}">
        <p14:creationId xmlns:p14="http://schemas.microsoft.com/office/powerpoint/2010/main" val="1171518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PAD mockup layout 2">
    <p:spTree>
      <p:nvGrpSpPr>
        <p:cNvPr id="1" name=""/>
        <p:cNvGrpSpPr/>
        <p:nvPr/>
      </p:nvGrpSpPr>
      <p:grpSpPr>
        <a:xfrm>
          <a:off x="0" y="0"/>
          <a:ext cx="0" cy="0"/>
          <a:chOff x="0" y="0"/>
          <a:chExt cx="0" cy="0"/>
        </a:xfrm>
      </p:grpSpPr>
      <p:sp>
        <p:nvSpPr>
          <p:cNvPr id="23" name="Text Placeholder 22"/>
          <p:cNvSpPr>
            <a:spLocks noGrp="1"/>
          </p:cNvSpPr>
          <p:nvPr>
            <p:ph type="body" sz="quarter" idx="25"/>
          </p:nvPr>
        </p:nvSpPr>
        <p:spPr>
          <a:xfrm>
            <a:off x="762000" y="2038350"/>
            <a:ext cx="3429000" cy="990600"/>
          </a:xfrm>
        </p:spPr>
        <p:txBody>
          <a:bodyPr>
            <a:normAutofit/>
          </a:bodyPr>
          <a:lstStyle>
            <a:lvl1pPr marL="0" indent="0">
              <a:lnSpc>
                <a:spcPts val="1400"/>
              </a:lnSpc>
              <a:buFontTx/>
              <a:buNone/>
              <a:defRPr sz="1050">
                <a:solidFill>
                  <a:srgbClr val="595959"/>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25" name="Text Placeholder 24"/>
          <p:cNvSpPr>
            <a:spLocks noGrp="1"/>
          </p:cNvSpPr>
          <p:nvPr>
            <p:ph type="body" sz="quarter" idx="26"/>
          </p:nvPr>
        </p:nvSpPr>
        <p:spPr>
          <a:xfrm>
            <a:off x="762000" y="1809750"/>
            <a:ext cx="2286000" cy="304800"/>
          </a:xfrm>
        </p:spPr>
        <p:txBody>
          <a:bodyPr>
            <a:noAutofit/>
          </a:bodyPr>
          <a:lstStyle>
            <a:lvl1pPr marL="0" indent="0">
              <a:buFontTx/>
              <a:buNone/>
              <a:defRPr sz="1200" i="0">
                <a:solidFill>
                  <a:srgbClr val="11ADAF"/>
                </a:solidFill>
                <a:latin typeface="Open Sans"/>
                <a:ea typeface="Open Sans"/>
                <a:cs typeface="Open Sans"/>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9" name="Text Placeholder 28"/>
          <p:cNvSpPr>
            <a:spLocks noGrp="1"/>
          </p:cNvSpPr>
          <p:nvPr>
            <p:ph type="body" sz="quarter" idx="27"/>
          </p:nvPr>
        </p:nvSpPr>
        <p:spPr>
          <a:xfrm>
            <a:off x="1143000" y="3114675"/>
            <a:ext cx="1219200" cy="304800"/>
          </a:xfrm>
        </p:spPr>
        <p:txBody>
          <a:bodyPr>
            <a:noAutofit/>
          </a:bodyPr>
          <a:lstStyle>
            <a:lvl1pPr marL="0" indent="0">
              <a:buFontTx/>
              <a:buNone/>
              <a:defRPr sz="1050">
                <a:solidFill>
                  <a:srgbClr val="595959"/>
                </a:solidFill>
              </a:defRPr>
            </a:lvl1pPr>
          </a:lstStyle>
          <a:p>
            <a:pPr lvl="0"/>
            <a:endParaRPr lang="en-JM" dirty="0"/>
          </a:p>
        </p:txBody>
      </p:sp>
      <p:sp>
        <p:nvSpPr>
          <p:cNvPr id="30" name="Text Placeholder 28"/>
          <p:cNvSpPr>
            <a:spLocks noGrp="1"/>
          </p:cNvSpPr>
          <p:nvPr>
            <p:ph type="body" sz="quarter" idx="28"/>
          </p:nvPr>
        </p:nvSpPr>
        <p:spPr>
          <a:xfrm>
            <a:off x="2819400" y="3114750"/>
            <a:ext cx="1447800" cy="304800"/>
          </a:xfrm>
        </p:spPr>
        <p:txBody>
          <a:bodyPr>
            <a:noAutofit/>
          </a:bodyPr>
          <a:lstStyle>
            <a:lvl1pPr marL="0" indent="0">
              <a:buFontTx/>
              <a:buNone/>
              <a:defRPr sz="1050">
                <a:solidFill>
                  <a:srgbClr val="595959"/>
                </a:solidFill>
              </a:defRPr>
            </a:lvl1pPr>
          </a:lstStyle>
          <a:p>
            <a:pPr lvl="0"/>
            <a:endParaRPr lang="en-JM" dirty="0"/>
          </a:p>
        </p:txBody>
      </p:sp>
      <p:sp>
        <p:nvSpPr>
          <p:cNvPr id="31" name="Text Placeholder 28"/>
          <p:cNvSpPr>
            <a:spLocks noGrp="1"/>
          </p:cNvSpPr>
          <p:nvPr>
            <p:ph type="body" sz="quarter" idx="29"/>
          </p:nvPr>
        </p:nvSpPr>
        <p:spPr>
          <a:xfrm>
            <a:off x="1143000" y="3638475"/>
            <a:ext cx="1219200" cy="304800"/>
          </a:xfrm>
        </p:spPr>
        <p:txBody>
          <a:bodyPr>
            <a:noAutofit/>
          </a:bodyPr>
          <a:lstStyle>
            <a:lvl1pPr marL="0" indent="0">
              <a:buFontTx/>
              <a:buNone/>
              <a:defRPr sz="1050">
                <a:solidFill>
                  <a:srgbClr val="595959"/>
                </a:solidFill>
              </a:defRPr>
            </a:lvl1pPr>
          </a:lstStyle>
          <a:p>
            <a:pPr lvl="0"/>
            <a:endParaRPr lang="en-JM" dirty="0"/>
          </a:p>
        </p:txBody>
      </p:sp>
      <p:sp>
        <p:nvSpPr>
          <p:cNvPr id="32" name="Text Placeholder 28"/>
          <p:cNvSpPr>
            <a:spLocks noGrp="1"/>
          </p:cNvSpPr>
          <p:nvPr>
            <p:ph type="body" sz="quarter" idx="30"/>
          </p:nvPr>
        </p:nvSpPr>
        <p:spPr>
          <a:xfrm>
            <a:off x="2819400" y="3638550"/>
            <a:ext cx="1447800" cy="304800"/>
          </a:xfrm>
        </p:spPr>
        <p:txBody>
          <a:bodyPr>
            <a:noAutofit/>
          </a:bodyPr>
          <a:lstStyle>
            <a:lvl1pPr marL="0" indent="0">
              <a:buFontTx/>
              <a:buNone/>
              <a:defRPr sz="1050">
                <a:solidFill>
                  <a:srgbClr val="595959"/>
                </a:solidFill>
              </a:defRPr>
            </a:lvl1pPr>
          </a:lstStyle>
          <a:p>
            <a:pPr lvl="0"/>
            <a:endParaRPr lang="en-JM" dirty="0"/>
          </a:p>
        </p:txBody>
      </p:sp>
      <p:sp>
        <p:nvSpPr>
          <p:cNvPr id="14"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pic>
        <p:nvPicPr>
          <p:cNvPr id="20" name="Picture 19"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5400" y="1352550"/>
            <a:ext cx="2552878" cy="3562350"/>
          </a:xfrm>
          <a:prstGeom prst="rect">
            <a:avLst/>
          </a:prstGeom>
        </p:spPr>
      </p:pic>
      <p:sp>
        <p:nvSpPr>
          <p:cNvPr id="22" name="Picture Placeholder 20"/>
          <p:cNvSpPr>
            <a:spLocks noGrp="1"/>
          </p:cNvSpPr>
          <p:nvPr>
            <p:ph type="pic" sz="quarter" idx="31"/>
          </p:nvPr>
        </p:nvSpPr>
        <p:spPr>
          <a:xfrm>
            <a:off x="5410200" y="1733550"/>
            <a:ext cx="1956816" cy="2419350"/>
          </a:xfrm>
        </p:spPr>
        <p:txBody>
          <a:bodyPr/>
          <a:lstStyle/>
          <a:p>
            <a:endParaRPr lang="en-JM"/>
          </a:p>
        </p:txBody>
      </p:sp>
    </p:spTree>
    <p:extLst>
      <p:ext uri="{BB962C8B-B14F-4D97-AF65-F5344CB8AC3E}">
        <p14:creationId xmlns:p14="http://schemas.microsoft.com/office/powerpoint/2010/main" val="10140117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Phone mockup layout">
    <p:spTree>
      <p:nvGrpSpPr>
        <p:cNvPr id="1" name=""/>
        <p:cNvGrpSpPr/>
        <p:nvPr/>
      </p:nvGrpSpPr>
      <p:grpSpPr>
        <a:xfrm>
          <a:off x="0" y="0"/>
          <a:ext cx="0" cy="0"/>
          <a:chOff x="0" y="0"/>
          <a:chExt cx="0" cy="0"/>
        </a:xfrm>
      </p:grpSpPr>
      <p:sp>
        <p:nvSpPr>
          <p:cNvPr id="19" name="Rectangle 18"/>
          <p:cNvSpPr/>
          <p:nvPr userDrawn="1"/>
        </p:nvSpPr>
        <p:spPr>
          <a:xfrm>
            <a:off x="0" y="1809750"/>
            <a:ext cx="9144000" cy="15240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4" name="Text Placeholder 13"/>
          <p:cNvSpPr>
            <a:spLocks noGrp="1"/>
          </p:cNvSpPr>
          <p:nvPr>
            <p:ph type="body" sz="quarter" idx="24"/>
          </p:nvPr>
        </p:nvSpPr>
        <p:spPr>
          <a:xfrm>
            <a:off x="1828800" y="3325812"/>
            <a:ext cx="2362200" cy="384175"/>
          </a:xfrm>
        </p:spPr>
        <p:txBody>
          <a:bodyPr>
            <a:noAutofit/>
          </a:bodyPr>
          <a:lstStyle>
            <a:lvl1pPr marL="0" indent="0">
              <a:buFontTx/>
              <a:buNone/>
              <a:defRPr sz="1050">
                <a:solidFill>
                  <a:schemeClr val="tx1">
                    <a:lumMod val="65000"/>
                    <a:lumOff val="35000"/>
                  </a:schemeClr>
                </a:solidFill>
              </a:defRPr>
            </a:lvl1pPr>
            <a:lvl2pPr marL="457200" indent="0">
              <a:buFontTx/>
              <a:buNone/>
              <a:defRPr sz="1050">
                <a:solidFill>
                  <a:schemeClr val="bg1">
                    <a:lumMod val="65000"/>
                  </a:schemeClr>
                </a:solidFill>
              </a:defRPr>
            </a:lvl2pPr>
            <a:lvl3pPr marL="914400" indent="0">
              <a:buFontTx/>
              <a:buNone/>
              <a:defRPr sz="1050">
                <a:solidFill>
                  <a:schemeClr val="bg1">
                    <a:lumMod val="65000"/>
                  </a:schemeClr>
                </a:solidFill>
              </a:defRPr>
            </a:lvl3pPr>
            <a:lvl4pPr marL="1371600" indent="0">
              <a:buFontTx/>
              <a:buNone/>
              <a:defRPr sz="1050">
                <a:solidFill>
                  <a:schemeClr val="bg1">
                    <a:lumMod val="65000"/>
                  </a:schemeClr>
                </a:solidFill>
              </a:defRPr>
            </a:lvl4pPr>
            <a:lvl5pPr marL="1828800" indent="0">
              <a:buFontTx/>
              <a:buNone/>
              <a:defRPr sz="1050">
                <a:solidFill>
                  <a:schemeClr val="bg1">
                    <a:lumMod val="65000"/>
                  </a:schemeClr>
                </a:solidFill>
              </a:defRPr>
            </a:lvl5pPr>
          </a:lstStyle>
          <a:p>
            <a:pPr lvl="0"/>
            <a:endParaRPr lang="en-JM" dirty="0"/>
          </a:p>
        </p:txBody>
      </p:sp>
      <p:sp>
        <p:nvSpPr>
          <p:cNvPr id="16" name="Text Placeholder 15"/>
          <p:cNvSpPr>
            <a:spLocks noGrp="1"/>
          </p:cNvSpPr>
          <p:nvPr>
            <p:ph type="body" sz="quarter" idx="25"/>
          </p:nvPr>
        </p:nvSpPr>
        <p:spPr>
          <a:xfrm>
            <a:off x="1828800" y="3859212"/>
            <a:ext cx="2590800" cy="465138"/>
          </a:xfrm>
        </p:spPr>
        <p:txBody>
          <a:bodyPr>
            <a:noAutofit/>
          </a:bodyPr>
          <a:lstStyle>
            <a:lvl1pPr marL="0" indent="0">
              <a:buFontTx/>
              <a:buNone/>
              <a:defRPr sz="1050">
                <a:solidFill>
                  <a:schemeClr val="tx1">
                    <a:lumMod val="65000"/>
                    <a:lumOff val="35000"/>
                  </a:schemeClr>
                </a:solidFill>
                <a:latin typeface="Open Sans"/>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18" name="Text Placeholder 17"/>
          <p:cNvSpPr>
            <a:spLocks noGrp="1"/>
          </p:cNvSpPr>
          <p:nvPr>
            <p:ph type="body" sz="quarter" idx="26"/>
          </p:nvPr>
        </p:nvSpPr>
        <p:spPr>
          <a:xfrm>
            <a:off x="1143000" y="2208212"/>
            <a:ext cx="3429000" cy="1041400"/>
          </a:xfrm>
        </p:spPr>
        <p:txBody>
          <a:bodyPr>
            <a:noAutofit/>
          </a:bodyPr>
          <a:lstStyle>
            <a:lvl1pPr marL="0" indent="0">
              <a:buFontTx/>
              <a:buNone/>
              <a:defRPr sz="1050">
                <a:solidFill>
                  <a:schemeClr val="bg1"/>
                </a:solidFill>
                <a:latin typeface="Open Sans"/>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20" name="Text Placeholder 19"/>
          <p:cNvSpPr>
            <a:spLocks noGrp="1"/>
          </p:cNvSpPr>
          <p:nvPr>
            <p:ph type="body" sz="quarter" idx="27"/>
          </p:nvPr>
        </p:nvSpPr>
        <p:spPr>
          <a:xfrm>
            <a:off x="1143000" y="1954212"/>
            <a:ext cx="2362200" cy="357188"/>
          </a:xfrm>
        </p:spPr>
        <p:txBody>
          <a:bodyPr>
            <a:noAutofit/>
          </a:bodyPr>
          <a:lstStyle>
            <a:lvl1pPr marL="0" indent="0">
              <a:buFontTx/>
              <a:buNone/>
              <a:defRPr sz="1100">
                <a:solidFill>
                  <a:schemeClr val="bg1"/>
                </a:solidFill>
                <a:latin typeface="Open Sans"/>
              </a:defRPr>
            </a:lvl1pPr>
            <a:lvl2pPr marL="457200" indent="0">
              <a:buFontTx/>
              <a:buNone/>
              <a:defRPr sz="1100">
                <a:solidFill>
                  <a:srgbClr val="424C53"/>
                </a:solidFill>
              </a:defRPr>
            </a:lvl2pPr>
            <a:lvl3pPr marL="914400" indent="0">
              <a:buFontTx/>
              <a:buNone/>
              <a:defRPr sz="1100">
                <a:solidFill>
                  <a:srgbClr val="424C53"/>
                </a:solidFill>
              </a:defRPr>
            </a:lvl3pPr>
            <a:lvl4pPr marL="1371600" indent="0">
              <a:buFontTx/>
              <a:buNone/>
              <a:defRPr sz="1100">
                <a:solidFill>
                  <a:srgbClr val="424C53"/>
                </a:solidFill>
              </a:defRPr>
            </a:lvl4pPr>
            <a:lvl5pPr marL="1828800" indent="0">
              <a:buFontTx/>
              <a:buNone/>
              <a:defRPr sz="1100">
                <a:solidFill>
                  <a:srgbClr val="424C53"/>
                </a:solidFill>
              </a:defRPr>
            </a:lvl5pPr>
          </a:lstStyle>
          <a:p>
            <a:pPr lvl="0"/>
            <a:endParaRPr lang="en-JM" dirty="0"/>
          </a:p>
        </p:txBody>
      </p:sp>
      <p:sp>
        <p:nvSpPr>
          <p:cNvPr id="15"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7"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5"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pic>
        <p:nvPicPr>
          <p:cNvPr id="26" name="Picture 2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53" r="7816"/>
          <a:stretch/>
        </p:blipFill>
        <p:spPr>
          <a:xfrm>
            <a:off x="4835244" y="1428750"/>
            <a:ext cx="1602039" cy="3352800"/>
          </a:xfrm>
          <a:prstGeom prst="rect">
            <a:avLst/>
          </a:prstGeom>
        </p:spPr>
      </p:pic>
      <p:sp>
        <p:nvSpPr>
          <p:cNvPr id="27" name="Picture Placeholder 19"/>
          <p:cNvSpPr>
            <a:spLocks noGrp="1"/>
          </p:cNvSpPr>
          <p:nvPr>
            <p:ph type="pic" sz="quarter" idx="64"/>
          </p:nvPr>
        </p:nvSpPr>
        <p:spPr>
          <a:xfrm>
            <a:off x="5029200" y="1962150"/>
            <a:ext cx="1247554" cy="2286000"/>
          </a:xfrm>
        </p:spPr>
        <p:txBody>
          <a:bodyPr/>
          <a:lstStyle/>
          <a:p>
            <a:endParaRPr lang="en-JM"/>
          </a:p>
        </p:txBody>
      </p:sp>
      <p:pic>
        <p:nvPicPr>
          <p:cNvPr id="28" name="Picture 2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53" r="7816"/>
          <a:stretch/>
        </p:blipFill>
        <p:spPr>
          <a:xfrm>
            <a:off x="6475161" y="1428750"/>
            <a:ext cx="1602039" cy="3352800"/>
          </a:xfrm>
          <a:prstGeom prst="rect">
            <a:avLst/>
          </a:prstGeom>
        </p:spPr>
      </p:pic>
      <p:sp>
        <p:nvSpPr>
          <p:cNvPr id="29" name="Picture Placeholder 19"/>
          <p:cNvSpPr>
            <a:spLocks noGrp="1"/>
          </p:cNvSpPr>
          <p:nvPr>
            <p:ph type="pic" sz="quarter" idx="65"/>
          </p:nvPr>
        </p:nvSpPr>
        <p:spPr>
          <a:xfrm>
            <a:off x="6669117" y="1962150"/>
            <a:ext cx="1247554" cy="2286000"/>
          </a:xfrm>
        </p:spPr>
        <p:txBody>
          <a:bodyPr/>
          <a:lstStyle/>
          <a:p>
            <a:endParaRPr lang="en-JM"/>
          </a:p>
        </p:txBody>
      </p:sp>
    </p:spTree>
    <p:extLst>
      <p:ext uri="{BB962C8B-B14F-4D97-AF65-F5344CB8AC3E}">
        <p14:creationId xmlns:p14="http://schemas.microsoft.com/office/powerpoint/2010/main" val="38662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52658D"/>
                </a:solidFill>
                <a:latin typeface="Open Sans"/>
                <a:cs typeface="Open Sans"/>
              </a:defRPr>
            </a:lvl1pPr>
          </a:lstStyle>
          <a:p>
            <a:fld id="{4F30D5C1-D155-2E40-A967-511B3BD0F2AE}" type="slidenum">
              <a:rPr lang="en-US" smtClean="0"/>
              <a:pPr/>
              <a:t>‹Nº›</a:t>
            </a:fld>
            <a:endParaRPr lang="en-US"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581152"/>
            <a:ext cx="4419600" cy="2562857"/>
          </a:xfrm>
          <a:prstGeom prst="rect">
            <a:avLst/>
          </a:prstGeom>
        </p:spPr>
      </p:pic>
      <p:sp>
        <p:nvSpPr>
          <p:cNvPr id="21" name="Picture Placeholder 2"/>
          <p:cNvSpPr>
            <a:spLocks noGrp="1"/>
          </p:cNvSpPr>
          <p:nvPr>
            <p:ph type="pic" sz="quarter" idx="13"/>
          </p:nvPr>
        </p:nvSpPr>
        <p:spPr>
          <a:xfrm>
            <a:off x="1481126" y="1809750"/>
            <a:ext cx="3167074" cy="2028669"/>
          </a:xfrm>
        </p:spPr>
        <p:txBody>
          <a:bodyPr/>
          <a:lstStyle>
            <a:lvl1pPr>
              <a:defRPr>
                <a:solidFill>
                  <a:schemeClr val="bg1"/>
                </a:solidFill>
              </a:defRPr>
            </a:lvl1pPr>
          </a:lstStyle>
          <a:p>
            <a:endParaRPr lang="en-JM" dirty="0"/>
          </a:p>
        </p:txBody>
      </p:sp>
    </p:spTree>
    <p:extLst>
      <p:ext uri="{BB962C8B-B14F-4D97-AF65-F5344CB8AC3E}">
        <p14:creationId xmlns:p14="http://schemas.microsoft.com/office/powerpoint/2010/main" val="30338991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Text Placeholder 9"/>
          <p:cNvSpPr>
            <a:spLocks noGrp="1"/>
          </p:cNvSpPr>
          <p:nvPr>
            <p:ph type="body" sz="quarter" idx="24"/>
          </p:nvPr>
        </p:nvSpPr>
        <p:spPr>
          <a:xfrm>
            <a:off x="5334000" y="2244725"/>
            <a:ext cx="2971800" cy="1774825"/>
          </a:xfrm>
        </p:spPr>
        <p:txBody>
          <a:bodyPr>
            <a:normAutofit/>
          </a:bodyPr>
          <a:lstStyle>
            <a:lvl1pPr marL="0" indent="0">
              <a:lnSpc>
                <a:spcPts val="1400"/>
              </a:lnSpc>
              <a:buFontTx/>
              <a:buNone/>
              <a:defRPr sz="1000">
                <a:solidFill>
                  <a:schemeClr val="tx1">
                    <a:lumMod val="65000"/>
                    <a:lumOff val="35000"/>
                  </a:schemeClr>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11" name="Text Placeholder 9"/>
          <p:cNvSpPr>
            <a:spLocks noGrp="1"/>
          </p:cNvSpPr>
          <p:nvPr>
            <p:ph type="body" sz="quarter" idx="25"/>
          </p:nvPr>
        </p:nvSpPr>
        <p:spPr>
          <a:xfrm>
            <a:off x="5334000" y="1962150"/>
            <a:ext cx="2971800" cy="327025"/>
          </a:xfrm>
        </p:spPr>
        <p:txBody>
          <a:bodyPr>
            <a:normAutofit/>
          </a:bodyPr>
          <a:lstStyle>
            <a:lvl1pPr marL="0" indent="0">
              <a:buFontTx/>
              <a:buNone/>
              <a:defRPr sz="1200" b="0" i="0">
                <a:solidFill>
                  <a:srgbClr val="11ADAF"/>
                </a:solidFill>
                <a:latin typeface="Open Sans"/>
                <a:cs typeface="Open Sans"/>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374606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27"/>
          <p:cNvSpPr>
            <a:spLocks noGrp="1"/>
          </p:cNvSpPr>
          <p:nvPr>
            <p:ph type="pic" sz="quarter" idx="24"/>
          </p:nvPr>
        </p:nvSpPr>
        <p:spPr>
          <a:xfrm>
            <a:off x="0" y="3456622"/>
            <a:ext cx="2276856" cy="1705928"/>
          </a:xfrm>
        </p:spPr>
        <p:txBody>
          <a:bodyPr/>
          <a:lstStyle/>
          <a:p>
            <a:endParaRPr lang="en-JM"/>
          </a:p>
        </p:txBody>
      </p:sp>
      <p:sp>
        <p:nvSpPr>
          <p:cNvPr id="9" name="Picture Placeholder 27"/>
          <p:cNvSpPr>
            <a:spLocks noGrp="1"/>
          </p:cNvSpPr>
          <p:nvPr>
            <p:ph type="pic" sz="quarter" idx="25"/>
          </p:nvPr>
        </p:nvSpPr>
        <p:spPr>
          <a:xfrm>
            <a:off x="2286000" y="3456622"/>
            <a:ext cx="2276856" cy="1705928"/>
          </a:xfrm>
        </p:spPr>
        <p:txBody>
          <a:bodyPr/>
          <a:lstStyle/>
          <a:p>
            <a:endParaRPr lang="en-JM"/>
          </a:p>
        </p:txBody>
      </p:sp>
      <p:sp>
        <p:nvSpPr>
          <p:cNvPr id="10" name="Picture Placeholder 27"/>
          <p:cNvSpPr>
            <a:spLocks noGrp="1"/>
          </p:cNvSpPr>
          <p:nvPr>
            <p:ph type="pic" sz="quarter" idx="26"/>
          </p:nvPr>
        </p:nvSpPr>
        <p:spPr>
          <a:xfrm>
            <a:off x="4572000" y="3455670"/>
            <a:ext cx="2276856" cy="1705928"/>
          </a:xfrm>
        </p:spPr>
        <p:txBody>
          <a:bodyPr/>
          <a:lstStyle/>
          <a:p>
            <a:endParaRPr lang="en-JM"/>
          </a:p>
        </p:txBody>
      </p:sp>
      <p:sp>
        <p:nvSpPr>
          <p:cNvPr id="11" name="Picture Placeholder 27"/>
          <p:cNvSpPr>
            <a:spLocks noGrp="1"/>
          </p:cNvSpPr>
          <p:nvPr>
            <p:ph type="pic" sz="quarter" idx="27"/>
          </p:nvPr>
        </p:nvSpPr>
        <p:spPr>
          <a:xfrm>
            <a:off x="6858000" y="3455670"/>
            <a:ext cx="2286000" cy="1705928"/>
          </a:xfrm>
        </p:spPr>
        <p:txBody>
          <a:bodyPr/>
          <a:lstStyle/>
          <a:p>
            <a:endParaRPr lang="en-JM" dirty="0"/>
          </a:p>
        </p:txBody>
      </p:sp>
      <p:sp>
        <p:nvSpPr>
          <p:cNvPr id="12"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23663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Picture Placeholder 27"/>
          <p:cNvSpPr>
            <a:spLocks noGrp="1"/>
          </p:cNvSpPr>
          <p:nvPr>
            <p:ph type="pic" sz="quarter" idx="25"/>
          </p:nvPr>
        </p:nvSpPr>
        <p:spPr>
          <a:xfrm>
            <a:off x="2286000" y="1504950"/>
            <a:ext cx="2276856" cy="1981200"/>
          </a:xfrm>
        </p:spPr>
        <p:txBody>
          <a:bodyPr/>
          <a:lstStyle/>
          <a:p>
            <a:endParaRPr lang="en-JM"/>
          </a:p>
        </p:txBody>
      </p:sp>
      <p:sp>
        <p:nvSpPr>
          <p:cNvPr id="10" name="Picture Placeholder 27"/>
          <p:cNvSpPr>
            <a:spLocks noGrp="1"/>
          </p:cNvSpPr>
          <p:nvPr>
            <p:ph type="pic" sz="quarter" idx="26"/>
          </p:nvPr>
        </p:nvSpPr>
        <p:spPr>
          <a:xfrm>
            <a:off x="4572000" y="1504950"/>
            <a:ext cx="2276856" cy="1981200"/>
          </a:xfrm>
        </p:spPr>
        <p:txBody>
          <a:bodyPr/>
          <a:lstStyle/>
          <a:p>
            <a:endParaRPr lang="en-JM"/>
          </a:p>
        </p:txBody>
      </p:sp>
      <p:sp>
        <p:nvSpPr>
          <p:cNvPr id="11" name="Picture Placeholder 27"/>
          <p:cNvSpPr>
            <a:spLocks noGrp="1"/>
          </p:cNvSpPr>
          <p:nvPr>
            <p:ph type="pic" sz="quarter" idx="27"/>
          </p:nvPr>
        </p:nvSpPr>
        <p:spPr>
          <a:xfrm>
            <a:off x="6858000" y="1504950"/>
            <a:ext cx="2286000" cy="1981200"/>
          </a:xfrm>
        </p:spPr>
        <p:txBody>
          <a:bodyPr/>
          <a:lstStyle/>
          <a:p>
            <a:endParaRPr lang="en-JM" dirty="0"/>
          </a:p>
        </p:txBody>
      </p:sp>
      <p:sp>
        <p:nvSpPr>
          <p:cNvPr id="12"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3"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4"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ct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2339577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352550"/>
            <a:ext cx="2671762" cy="3006727"/>
          </a:xfrm>
        </p:spPr>
        <p:txBody>
          <a:bodyPr>
            <a:normAutofit/>
          </a:bodyPr>
          <a:lstStyle>
            <a:lvl1pPr marL="0" indent="0">
              <a:buFontTx/>
              <a:buNone/>
              <a:defRPr sz="1200">
                <a:solidFill>
                  <a:srgbClr val="17375E"/>
                </a:solidFill>
              </a:defRPr>
            </a:lvl1pPr>
          </a:lstStyle>
          <a:p>
            <a:endParaRPr lang="en-JM"/>
          </a:p>
        </p:txBody>
      </p:sp>
      <p:sp>
        <p:nvSpPr>
          <p:cNvPr id="9" name="Text Placeholder 26"/>
          <p:cNvSpPr>
            <a:spLocks noGrp="1"/>
          </p:cNvSpPr>
          <p:nvPr>
            <p:ph type="body" sz="quarter" idx="15"/>
          </p:nvPr>
        </p:nvSpPr>
        <p:spPr>
          <a:xfrm>
            <a:off x="3733800" y="1817688"/>
            <a:ext cx="2127250" cy="830262"/>
          </a:xfrm>
        </p:spPr>
        <p:txBody>
          <a:bodyPr>
            <a:noAutofit/>
          </a:bodyPr>
          <a:lstStyle>
            <a:lvl1pPr marL="0" indent="0">
              <a:lnSpc>
                <a:spcPts val="1400"/>
              </a:lnSpc>
              <a:buFontTx/>
              <a:buNone/>
              <a:defRPr sz="1050">
                <a:solidFill>
                  <a:srgbClr val="595959"/>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1809750"/>
            <a:ext cx="2127250" cy="830262"/>
          </a:xfrm>
        </p:spPr>
        <p:txBody>
          <a:bodyPr>
            <a:noAutofit/>
          </a:bodyPr>
          <a:lstStyle>
            <a:lvl1pPr marL="0" indent="0">
              <a:lnSpc>
                <a:spcPts val="1400"/>
              </a:lnSpc>
              <a:buFontTx/>
              <a:buNone/>
              <a:defRPr sz="1050">
                <a:solidFill>
                  <a:srgbClr val="595959"/>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405328"/>
            <a:ext cx="2127250" cy="830262"/>
          </a:xfrm>
        </p:spPr>
        <p:txBody>
          <a:bodyPr>
            <a:noAutofit/>
          </a:bodyPr>
          <a:lstStyle>
            <a:lvl1pPr marL="0" indent="0">
              <a:lnSpc>
                <a:spcPts val="1400"/>
              </a:lnSpc>
              <a:buFontTx/>
              <a:buNone/>
              <a:defRPr sz="1050">
                <a:solidFill>
                  <a:srgbClr val="595959"/>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397390"/>
            <a:ext cx="2127250" cy="830262"/>
          </a:xfrm>
        </p:spPr>
        <p:txBody>
          <a:bodyPr>
            <a:noAutofit/>
          </a:bodyPr>
          <a:lstStyle>
            <a:lvl1pPr marL="0" indent="0">
              <a:lnSpc>
                <a:spcPts val="1400"/>
              </a:lnSpc>
              <a:buFontTx/>
              <a:buNone/>
              <a:defRPr sz="1050">
                <a:solidFill>
                  <a:srgbClr val="595959"/>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3733800" y="1517508"/>
            <a:ext cx="1600200" cy="308115"/>
          </a:xfrm>
        </p:spPr>
        <p:txBody>
          <a:bodyPr>
            <a:noAutofit/>
          </a:bodyPr>
          <a:lstStyle>
            <a:lvl1pPr marL="0" indent="0">
              <a:buFontTx/>
              <a:buNone/>
              <a:defRPr sz="1200" b="0" i="0">
                <a:solidFill>
                  <a:srgbClr val="1399EE"/>
                </a:solidFill>
                <a:latin typeface="Open Sans"/>
                <a:ea typeface="Open Sans"/>
                <a:cs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400800" y="1517508"/>
            <a:ext cx="1600200" cy="308115"/>
          </a:xfrm>
        </p:spPr>
        <p:txBody>
          <a:bodyPr>
            <a:noAutofit/>
          </a:bodyPr>
          <a:lstStyle>
            <a:lvl1pPr marL="0" indent="0">
              <a:buFontTx/>
              <a:buNone/>
              <a:defRPr sz="1200" b="0" i="0">
                <a:solidFill>
                  <a:srgbClr val="1399EE"/>
                </a:solidFill>
                <a:latin typeface="Open Sans"/>
                <a:ea typeface="Open Sans"/>
                <a:cs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3733800" y="3101835"/>
            <a:ext cx="1600200" cy="308115"/>
          </a:xfrm>
        </p:spPr>
        <p:txBody>
          <a:bodyPr>
            <a:noAutofit/>
          </a:bodyPr>
          <a:lstStyle>
            <a:lvl1pPr marL="0" indent="0">
              <a:buFontTx/>
              <a:buNone/>
              <a:defRPr sz="1200" b="0" i="0">
                <a:solidFill>
                  <a:srgbClr val="1399EE"/>
                </a:solidFill>
                <a:latin typeface="Open Sans"/>
                <a:ea typeface="Open Sans"/>
                <a:cs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400800" y="3101835"/>
            <a:ext cx="1600200" cy="308115"/>
          </a:xfrm>
        </p:spPr>
        <p:txBody>
          <a:bodyPr>
            <a:noAutofit/>
          </a:bodyPr>
          <a:lstStyle>
            <a:lvl1pPr marL="0" indent="0">
              <a:buFontTx/>
              <a:buNone/>
              <a:defRPr sz="1200" b="0" i="0">
                <a:solidFill>
                  <a:srgbClr val="1399EE"/>
                </a:solidFill>
                <a:latin typeface="Open Sans"/>
                <a:ea typeface="Open Sans"/>
                <a:cs typeface="Open San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8"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20"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1"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9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40881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c mockup layout">
    <p:spTree>
      <p:nvGrpSpPr>
        <p:cNvPr id="1" name=""/>
        <p:cNvGrpSpPr/>
        <p:nvPr/>
      </p:nvGrpSpPr>
      <p:grpSpPr>
        <a:xfrm>
          <a:off x="0" y="0"/>
          <a:ext cx="0" cy="0"/>
          <a:chOff x="0" y="0"/>
          <a:chExt cx="0" cy="0"/>
        </a:xfrm>
      </p:grpSpPr>
      <p:pic>
        <p:nvPicPr>
          <p:cNvPr id="17" name="Picture 16" descr="iMac-Flat-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7000" y="1352550"/>
            <a:ext cx="4038600" cy="3269432"/>
          </a:xfrm>
          <a:prstGeom prst="rect">
            <a:avLst/>
          </a:prstGeom>
        </p:spPr>
      </p:pic>
      <p:sp>
        <p:nvSpPr>
          <p:cNvPr id="19" name="Picture Placeholder 9"/>
          <p:cNvSpPr>
            <a:spLocks noGrp="1"/>
          </p:cNvSpPr>
          <p:nvPr>
            <p:ph type="pic" sz="quarter" idx="24"/>
          </p:nvPr>
        </p:nvSpPr>
        <p:spPr>
          <a:xfrm>
            <a:off x="2895600" y="1581150"/>
            <a:ext cx="3581400" cy="2057400"/>
          </a:xfrm>
        </p:spPr>
        <p:txBody>
          <a:bodyPr/>
          <a:lstStyle/>
          <a:p>
            <a:endParaRPr lang="en-US"/>
          </a:p>
        </p:txBody>
      </p:sp>
      <p:sp>
        <p:nvSpPr>
          <p:cNvPr id="8"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1"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2"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1625682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Content Layout">
    <p:spTree>
      <p:nvGrpSpPr>
        <p:cNvPr id="1" name=""/>
        <p:cNvGrpSpPr/>
        <p:nvPr/>
      </p:nvGrpSpPr>
      <p:grpSpPr>
        <a:xfrm>
          <a:off x="0" y="0"/>
          <a:ext cx="0" cy="0"/>
          <a:chOff x="0" y="0"/>
          <a:chExt cx="0" cy="0"/>
        </a:xfrm>
      </p:grpSpPr>
      <p:sp>
        <p:nvSpPr>
          <p:cNvPr id="7" name="Content Placeholder 13"/>
          <p:cNvSpPr>
            <a:spLocks noGrp="1"/>
          </p:cNvSpPr>
          <p:nvPr>
            <p:ph sz="quarter" idx="13"/>
          </p:nvPr>
        </p:nvSpPr>
        <p:spPr>
          <a:xfrm>
            <a:off x="609600" y="2057400"/>
            <a:ext cx="2362200" cy="2266950"/>
          </a:xfrm>
        </p:spPr>
        <p:txBody>
          <a:bodyPr>
            <a:normAutofit/>
          </a:bodyPr>
          <a:lstStyle>
            <a:lvl1pPr algn="l">
              <a:lnSpc>
                <a:spcPts val="1400"/>
              </a:lnSpc>
              <a:buNone/>
              <a:defRPr sz="1050">
                <a:solidFill>
                  <a:schemeClr val="tx1">
                    <a:lumMod val="65000"/>
                    <a:lumOff val="35000"/>
                  </a:schemeClr>
                </a:solidFill>
                <a:latin typeface="Open Sans"/>
                <a:cs typeface="Open Sans"/>
              </a:defRPr>
            </a:lvl1pPr>
          </a:lstStyle>
          <a:p>
            <a:pPr lvl="0"/>
            <a:endParaRPr lang="en-JM" dirty="0"/>
          </a:p>
        </p:txBody>
      </p:sp>
      <p:sp>
        <p:nvSpPr>
          <p:cNvPr id="8" name="Content Placeholder 38"/>
          <p:cNvSpPr>
            <a:spLocks noGrp="1"/>
          </p:cNvSpPr>
          <p:nvPr>
            <p:ph sz="quarter" idx="39"/>
          </p:nvPr>
        </p:nvSpPr>
        <p:spPr>
          <a:xfrm>
            <a:off x="1139952" y="1581150"/>
            <a:ext cx="1984248" cy="347472"/>
          </a:xfrm>
          <a:prstGeom prst="rect">
            <a:avLst/>
          </a:prstGeom>
          <a:noFill/>
          <a:ln>
            <a:noFill/>
          </a:ln>
        </p:spPr>
        <p:txBody>
          <a:bodyPr anchor="ctr">
            <a:noAutofit/>
          </a:bodyPr>
          <a:lstStyle>
            <a:lvl1pPr algn="l">
              <a:buNone/>
              <a:defRPr sz="1400" b="0" i="0">
                <a:solidFill>
                  <a:srgbClr val="1399EE"/>
                </a:solidFill>
                <a:latin typeface="Open Sans"/>
                <a:ea typeface="Open Sans"/>
                <a:cs typeface="Open Sans"/>
              </a:defRPr>
            </a:lvl1pPr>
          </a:lstStyle>
          <a:p>
            <a:pPr lvl="0"/>
            <a:endParaRPr lang="en-JM" dirty="0"/>
          </a:p>
        </p:txBody>
      </p:sp>
      <p:sp>
        <p:nvSpPr>
          <p:cNvPr id="9" name="Content Placeholder 13"/>
          <p:cNvSpPr>
            <a:spLocks noGrp="1"/>
          </p:cNvSpPr>
          <p:nvPr>
            <p:ph sz="quarter" idx="42"/>
          </p:nvPr>
        </p:nvSpPr>
        <p:spPr>
          <a:xfrm>
            <a:off x="3429000" y="2057400"/>
            <a:ext cx="2362200" cy="2266950"/>
          </a:xfrm>
        </p:spPr>
        <p:txBody>
          <a:bodyPr>
            <a:normAutofit/>
          </a:bodyPr>
          <a:lstStyle>
            <a:lvl1pPr algn="l">
              <a:lnSpc>
                <a:spcPts val="1400"/>
              </a:lnSpc>
              <a:buNone/>
              <a:defRPr sz="1050">
                <a:solidFill>
                  <a:schemeClr val="tx1">
                    <a:lumMod val="65000"/>
                    <a:lumOff val="35000"/>
                  </a:schemeClr>
                </a:solidFill>
                <a:latin typeface="Open Sans"/>
                <a:cs typeface="Open Sans"/>
              </a:defRPr>
            </a:lvl1pPr>
          </a:lstStyle>
          <a:p>
            <a:pPr lvl="0"/>
            <a:endParaRPr lang="en-JM" dirty="0"/>
          </a:p>
        </p:txBody>
      </p:sp>
      <p:sp>
        <p:nvSpPr>
          <p:cNvPr id="10" name="Content Placeholder 13"/>
          <p:cNvSpPr>
            <a:spLocks noGrp="1"/>
          </p:cNvSpPr>
          <p:nvPr>
            <p:ph sz="quarter" idx="43"/>
          </p:nvPr>
        </p:nvSpPr>
        <p:spPr>
          <a:xfrm>
            <a:off x="6324600" y="2057400"/>
            <a:ext cx="2362200" cy="2266950"/>
          </a:xfrm>
        </p:spPr>
        <p:txBody>
          <a:bodyPr>
            <a:normAutofit/>
          </a:bodyPr>
          <a:lstStyle>
            <a:lvl1pPr algn="l">
              <a:lnSpc>
                <a:spcPts val="1400"/>
              </a:lnSpc>
              <a:buNone/>
              <a:defRPr sz="1050">
                <a:solidFill>
                  <a:schemeClr val="tx1">
                    <a:lumMod val="65000"/>
                    <a:lumOff val="35000"/>
                  </a:schemeClr>
                </a:solidFill>
                <a:latin typeface="Open Sans"/>
                <a:cs typeface="Open Sans"/>
              </a:defRPr>
            </a:lvl1pPr>
          </a:lstStyle>
          <a:p>
            <a:pPr lvl="0"/>
            <a:endParaRPr lang="en-JM" dirty="0"/>
          </a:p>
        </p:txBody>
      </p:sp>
      <p:sp>
        <p:nvSpPr>
          <p:cNvPr id="11" name="Content Placeholder 38"/>
          <p:cNvSpPr>
            <a:spLocks noGrp="1"/>
          </p:cNvSpPr>
          <p:nvPr>
            <p:ph sz="quarter" idx="60"/>
          </p:nvPr>
        </p:nvSpPr>
        <p:spPr>
          <a:xfrm>
            <a:off x="3886200" y="1581150"/>
            <a:ext cx="1984248" cy="347472"/>
          </a:xfrm>
          <a:prstGeom prst="rect">
            <a:avLst/>
          </a:prstGeom>
          <a:noFill/>
          <a:ln>
            <a:noFill/>
          </a:ln>
        </p:spPr>
        <p:txBody>
          <a:bodyPr anchor="ctr">
            <a:noAutofit/>
          </a:bodyPr>
          <a:lstStyle>
            <a:lvl1pPr algn="l">
              <a:buNone/>
              <a:defRPr sz="1400" b="0" i="0">
                <a:solidFill>
                  <a:srgbClr val="1399EE"/>
                </a:solidFill>
                <a:latin typeface="Open Sans"/>
                <a:ea typeface="Open Sans"/>
                <a:cs typeface="Open Sans"/>
              </a:defRPr>
            </a:lvl1pPr>
          </a:lstStyle>
          <a:p>
            <a:pPr lvl="0"/>
            <a:endParaRPr lang="en-JM" dirty="0"/>
          </a:p>
        </p:txBody>
      </p:sp>
      <p:sp>
        <p:nvSpPr>
          <p:cNvPr id="12" name="Content Placeholder 38"/>
          <p:cNvSpPr>
            <a:spLocks noGrp="1"/>
          </p:cNvSpPr>
          <p:nvPr>
            <p:ph sz="quarter" idx="61"/>
          </p:nvPr>
        </p:nvSpPr>
        <p:spPr>
          <a:xfrm>
            <a:off x="6781800" y="1581150"/>
            <a:ext cx="1984248" cy="347472"/>
          </a:xfrm>
          <a:prstGeom prst="rect">
            <a:avLst/>
          </a:prstGeom>
          <a:noFill/>
          <a:ln>
            <a:noFill/>
          </a:ln>
        </p:spPr>
        <p:txBody>
          <a:bodyPr anchor="ctr">
            <a:noAutofit/>
          </a:bodyPr>
          <a:lstStyle>
            <a:lvl1pPr algn="l">
              <a:buNone/>
              <a:defRPr sz="1400" b="0" i="0">
                <a:solidFill>
                  <a:srgbClr val="1399EE"/>
                </a:solidFill>
                <a:latin typeface="Open Sans"/>
                <a:ea typeface="Open Sans"/>
                <a:cs typeface="Open Sans"/>
              </a:defRPr>
            </a:lvl1pPr>
          </a:lstStyle>
          <a:p>
            <a:pPr lvl="0"/>
            <a:endParaRPr lang="en-JM" dirty="0"/>
          </a:p>
        </p:txBody>
      </p:sp>
      <p:sp>
        <p:nvSpPr>
          <p:cNvPr id="13"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16"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7"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170488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sting layout">
    <p:spTree>
      <p:nvGrpSpPr>
        <p:cNvPr id="1" name=""/>
        <p:cNvGrpSpPr/>
        <p:nvPr/>
      </p:nvGrpSpPr>
      <p:grpSpPr>
        <a:xfrm>
          <a:off x="0" y="0"/>
          <a:ext cx="0" cy="0"/>
          <a:chOff x="0" y="0"/>
          <a:chExt cx="0" cy="0"/>
        </a:xfrm>
      </p:grpSpPr>
      <p:sp>
        <p:nvSpPr>
          <p:cNvPr id="7" name="Text Placeholder 13"/>
          <p:cNvSpPr>
            <a:spLocks noGrp="1"/>
          </p:cNvSpPr>
          <p:nvPr>
            <p:ph type="body" sz="quarter" idx="47"/>
          </p:nvPr>
        </p:nvSpPr>
        <p:spPr>
          <a:xfrm>
            <a:off x="989964" y="15589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8" name="Text Placeholder 13"/>
          <p:cNvSpPr>
            <a:spLocks noGrp="1"/>
          </p:cNvSpPr>
          <p:nvPr>
            <p:ph type="body" sz="quarter" idx="48"/>
          </p:nvPr>
        </p:nvSpPr>
        <p:spPr>
          <a:xfrm>
            <a:off x="990282" y="20923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9" name="Text Placeholder 13"/>
          <p:cNvSpPr>
            <a:spLocks noGrp="1"/>
          </p:cNvSpPr>
          <p:nvPr>
            <p:ph type="body" sz="quarter" idx="49"/>
          </p:nvPr>
        </p:nvSpPr>
        <p:spPr>
          <a:xfrm>
            <a:off x="990600" y="27019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10" name="Text Placeholder 13"/>
          <p:cNvSpPr>
            <a:spLocks noGrp="1"/>
          </p:cNvSpPr>
          <p:nvPr>
            <p:ph type="body" sz="quarter" idx="50"/>
          </p:nvPr>
        </p:nvSpPr>
        <p:spPr>
          <a:xfrm>
            <a:off x="990600" y="32353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11" name="Text Placeholder 13"/>
          <p:cNvSpPr>
            <a:spLocks noGrp="1"/>
          </p:cNvSpPr>
          <p:nvPr>
            <p:ph type="body" sz="quarter" idx="51"/>
          </p:nvPr>
        </p:nvSpPr>
        <p:spPr>
          <a:xfrm>
            <a:off x="990600" y="37687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12" name="Content Placeholder 6"/>
          <p:cNvSpPr>
            <a:spLocks noGrp="1"/>
          </p:cNvSpPr>
          <p:nvPr>
            <p:ph sz="quarter" idx="55" hasCustomPrompt="1"/>
          </p:nvPr>
        </p:nvSpPr>
        <p:spPr>
          <a:xfrm>
            <a:off x="533400" y="1504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17" name="Text Placeholder 13"/>
          <p:cNvSpPr>
            <a:spLocks noGrp="1"/>
          </p:cNvSpPr>
          <p:nvPr>
            <p:ph type="body" sz="quarter" idx="60"/>
          </p:nvPr>
        </p:nvSpPr>
        <p:spPr>
          <a:xfrm>
            <a:off x="5181282" y="15589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18" name="Text Placeholder 13"/>
          <p:cNvSpPr>
            <a:spLocks noGrp="1"/>
          </p:cNvSpPr>
          <p:nvPr>
            <p:ph type="body" sz="quarter" idx="61"/>
          </p:nvPr>
        </p:nvSpPr>
        <p:spPr>
          <a:xfrm>
            <a:off x="5181600" y="20923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19" name="Text Placeholder 13"/>
          <p:cNvSpPr>
            <a:spLocks noGrp="1"/>
          </p:cNvSpPr>
          <p:nvPr>
            <p:ph type="body" sz="quarter" idx="62"/>
          </p:nvPr>
        </p:nvSpPr>
        <p:spPr>
          <a:xfrm>
            <a:off x="5181600" y="27019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20" name="Text Placeholder 13"/>
          <p:cNvSpPr>
            <a:spLocks noGrp="1"/>
          </p:cNvSpPr>
          <p:nvPr>
            <p:ph type="body" sz="quarter" idx="63"/>
          </p:nvPr>
        </p:nvSpPr>
        <p:spPr>
          <a:xfrm>
            <a:off x="5181600" y="32353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21" name="Text Placeholder 13"/>
          <p:cNvSpPr>
            <a:spLocks noGrp="1"/>
          </p:cNvSpPr>
          <p:nvPr>
            <p:ph type="body" sz="quarter" idx="64"/>
          </p:nvPr>
        </p:nvSpPr>
        <p:spPr>
          <a:xfrm>
            <a:off x="5181600" y="3768725"/>
            <a:ext cx="3048000" cy="403225"/>
          </a:xfrm>
        </p:spPr>
        <p:txBody>
          <a:bodyPr anchor="ctr">
            <a:normAutofit/>
          </a:bodyPr>
          <a:lstStyle>
            <a:lvl1pPr marL="0" indent="0">
              <a:lnSpc>
                <a:spcPts val="1400"/>
              </a:lnSpc>
              <a:buFontTx/>
              <a:buNone/>
              <a:defRPr sz="1050" b="0">
                <a:solidFill>
                  <a:srgbClr val="595959"/>
                </a:solidFill>
                <a:latin typeface="Open Sans"/>
                <a:ea typeface="Open Sans"/>
                <a:cs typeface="Open Sans"/>
              </a:defRPr>
            </a:lvl1pPr>
          </a:lstStyle>
          <a:p>
            <a:pPr lvl="0"/>
            <a:endParaRPr lang="en-JM" dirty="0"/>
          </a:p>
        </p:txBody>
      </p:sp>
      <p:sp>
        <p:nvSpPr>
          <p:cNvPr id="27" name="Content Placeholder 6"/>
          <p:cNvSpPr>
            <a:spLocks noGrp="1"/>
          </p:cNvSpPr>
          <p:nvPr>
            <p:ph sz="quarter" idx="65" hasCustomPrompt="1"/>
          </p:nvPr>
        </p:nvSpPr>
        <p:spPr>
          <a:xfrm>
            <a:off x="533400" y="205359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28" name="Content Placeholder 6"/>
          <p:cNvSpPr>
            <a:spLocks noGrp="1"/>
          </p:cNvSpPr>
          <p:nvPr>
            <p:ph sz="quarter" idx="66" hasCustomPrompt="1"/>
          </p:nvPr>
        </p:nvSpPr>
        <p:spPr>
          <a:xfrm>
            <a:off x="533400" y="2647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29" name="Content Placeholder 6"/>
          <p:cNvSpPr>
            <a:spLocks noGrp="1"/>
          </p:cNvSpPr>
          <p:nvPr>
            <p:ph sz="quarter" idx="67" hasCustomPrompt="1"/>
          </p:nvPr>
        </p:nvSpPr>
        <p:spPr>
          <a:xfrm>
            <a:off x="533400" y="31813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0" name="Content Placeholder 6"/>
          <p:cNvSpPr>
            <a:spLocks noGrp="1"/>
          </p:cNvSpPr>
          <p:nvPr>
            <p:ph sz="quarter" idx="68" hasCustomPrompt="1"/>
          </p:nvPr>
        </p:nvSpPr>
        <p:spPr>
          <a:xfrm>
            <a:off x="533400" y="37147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1" name="Content Placeholder 6"/>
          <p:cNvSpPr>
            <a:spLocks noGrp="1"/>
          </p:cNvSpPr>
          <p:nvPr>
            <p:ph sz="quarter" idx="69" hasCustomPrompt="1"/>
          </p:nvPr>
        </p:nvSpPr>
        <p:spPr>
          <a:xfrm>
            <a:off x="4693920" y="1504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2" name="Content Placeholder 6"/>
          <p:cNvSpPr>
            <a:spLocks noGrp="1"/>
          </p:cNvSpPr>
          <p:nvPr>
            <p:ph sz="quarter" idx="70" hasCustomPrompt="1"/>
          </p:nvPr>
        </p:nvSpPr>
        <p:spPr>
          <a:xfrm>
            <a:off x="4693920" y="205359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3" name="Content Placeholder 6"/>
          <p:cNvSpPr>
            <a:spLocks noGrp="1"/>
          </p:cNvSpPr>
          <p:nvPr>
            <p:ph sz="quarter" idx="71" hasCustomPrompt="1"/>
          </p:nvPr>
        </p:nvSpPr>
        <p:spPr>
          <a:xfrm>
            <a:off x="4693920" y="26479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4" name="Content Placeholder 6"/>
          <p:cNvSpPr>
            <a:spLocks noGrp="1"/>
          </p:cNvSpPr>
          <p:nvPr>
            <p:ph sz="quarter" idx="72" hasCustomPrompt="1"/>
          </p:nvPr>
        </p:nvSpPr>
        <p:spPr>
          <a:xfrm>
            <a:off x="4693920" y="31813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35" name="Content Placeholder 6"/>
          <p:cNvSpPr>
            <a:spLocks noGrp="1"/>
          </p:cNvSpPr>
          <p:nvPr>
            <p:ph sz="quarter" idx="73" hasCustomPrompt="1"/>
          </p:nvPr>
        </p:nvSpPr>
        <p:spPr>
          <a:xfrm>
            <a:off x="4693920" y="3714750"/>
            <a:ext cx="411480" cy="411480"/>
          </a:xfrm>
          <a:prstGeom prst="ellipse">
            <a:avLst/>
          </a:prstGeom>
          <a:solidFill>
            <a:srgbClr val="48597F"/>
          </a:solidFill>
        </p:spPr>
        <p:txBody>
          <a:bodyPr anchor="ctr">
            <a:noAutofit/>
          </a:bodyPr>
          <a:lstStyle>
            <a:lvl1pPr marL="0" indent="0" algn="ctr">
              <a:buFontTx/>
              <a:buNone/>
              <a:defRPr sz="1400" b="0" i="0">
                <a:solidFill>
                  <a:schemeClr val="bg1"/>
                </a:solidFill>
                <a:latin typeface="Open Sans"/>
                <a:ea typeface="Open Sans"/>
                <a:cs typeface="Open Sans"/>
              </a:defRPr>
            </a:lvl1pPr>
          </a:lstStyle>
          <a:p>
            <a:pPr lvl="0"/>
            <a:r>
              <a:rPr lang="en-JM" dirty="0"/>
              <a:t>1</a:t>
            </a:r>
          </a:p>
        </p:txBody>
      </p:sp>
      <p:sp>
        <p:nvSpPr>
          <p:cNvPr id="26" name="Title 1"/>
          <p:cNvSpPr>
            <a:spLocks noGrp="1"/>
          </p:cNvSpPr>
          <p:nvPr>
            <p:ph type="title"/>
          </p:nvPr>
        </p:nvSpPr>
        <p:spPr>
          <a:xfrm>
            <a:off x="457200" y="285750"/>
            <a:ext cx="8229600" cy="857250"/>
          </a:xfrm>
        </p:spPr>
        <p:txBody>
          <a:bodyPr>
            <a:normAutofit/>
          </a:bodyPr>
          <a:lstStyle>
            <a:lvl1pPr>
              <a:defRPr sz="2800">
                <a:solidFill>
                  <a:srgbClr val="404040"/>
                </a:solidFill>
                <a:latin typeface="Montserrat Regular"/>
                <a:cs typeface="Montserrat Regular"/>
              </a:defRPr>
            </a:lvl1pPr>
          </a:lstStyle>
          <a:p>
            <a:r>
              <a:rPr lang="en-US" dirty="0"/>
              <a:t>Click to edit Master title style</a:t>
            </a:r>
            <a:endParaRPr lang="en-JM" dirty="0"/>
          </a:p>
        </p:txBody>
      </p:sp>
      <p:sp>
        <p:nvSpPr>
          <p:cNvPr id="38" name="Text Placeholder 17"/>
          <p:cNvSpPr>
            <a:spLocks noGrp="1"/>
          </p:cNvSpPr>
          <p:nvPr>
            <p:ph type="body" sz="quarter" idx="23"/>
          </p:nvPr>
        </p:nvSpPr>
        <p:spPr>
          <a:xfrm>
            <a:off x="2057400" y="876300"/>
            <a:ext cx="5029200" cy="323850"/>
          </a:xfrm>
        </p:spPr>
        <p:txBody>
          <a:bodyPr>
            <a:noAutofit/>
          </a:bodyPr>
          <a:lstStyle>
            <a:lvl1pPr marL="0" indent="0" algn="ctr">
              <a:buFontTx/>
              <a:buNone/>
              <a:defRPr sz="1200" i="0">
                <a:solidFill>
                  <a:srgbClr val="11ADAF"/>
                </a:solidFill>
                <a:latin typeface="Open Sans"/>
                <a:cs typeface="Open Sans"/>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39"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889010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spk.jpg"/>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342900"/>
            <a:ext cx="8229600" cy="857250"/>
          </a:xfrm>
          <a:prstGeom prst="rect">
            <a:avLst/>
          </a:prstGeom>
        </p:spPr>
        <p:txBody>
          <a:bodyPr vert="horz" lIns="91440" tIns="45720" rIns="91440" bIns="45720"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457200" y="1276351"/>
            <a:ext cx="8229600" cy="3124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6" name="Slide Number Placeholder 5"/>
          <p:cNvSpPr>
            <a:spLocks noGrp="1"/>
          </p:cNvSpPr>
          <p:nvPr>
            <p:ph type="sldNum" sz="quarter" idx="4"/>
          </p:nvPr>
        </p:nvSpPr>
        <p:spPr>
          <a:xfrm>
            <a:off x="4381500" y="4868863"/>
            <a:ext cx="381000" cy="274637"/>
          </a:xfrm>
          <a:prstGeom prst="rect">
            <a:avLst/>
          </a:prstGeom>
        </p:spPr>
        <p:txBody>
          <a:bodyPr vert="horz" lIns="91440" tIns="45720" rIns="91440" bIns="45720" rtlCol="0" anchor="ctr"/>
          <a:lstStyle>
            <a:lvl1pPr algn="r">
              <a:defRPr sz="1000">
                <a:solidFill>
                  <a:srgbClr val="52658D"/>
                </a:solidFill>
                <a:latin typeface="Open Sans"/>
                <a:cs typeface="Open Sans"/>
              </a:defRPr>
            </a:lvl1pPr>
          </a:lstStyle>
          <a:p>
            <a:fld id="{4F30D5C1-D155-2E40-A967-511B3BD0F2AE}" type="slidenum">
              <a:rPr lang="en-US" smtClean="0"/>
              <a:pPr/>
              <a:t>‹Nº›</a:t>
            </a:fld>
            <a:endParaRPr lang="en-US" dirty="0"/>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711" r:id="rId3"/>
    <p:sldLayoutId id="2147483708" r:id="rId4"/>
    <p:sldLayoutId id="2147483710" r:id="rId5"/>
    <p:sldLayoutId id="2147483650" r:id="rId6"/>
    <p:sldLayoutId id="2147483706" r:id="rId7"/>
    <p:sldLayoutId id="2147483688" r:id="rId8"/>
    <p:sldLayoutId id="2147483683" r:id="rId9"/>
    <p:sldLayoutId id="2147483681" r:id="rId10"/>
    <p:sldLayoutId id="2147483678" r:id="rId11"/>
    <p:sldLayoutId id="2147483677" r:id="rId12"/>
    <p:sldLayoutId id="2147483690" r:id="rId13"/>
    <p:sldLayoutId id="2147483675" r:id="rId14"/>
    <p:sldLayoutId id="2147483671" r:id="rId15"/>
    <p:sldLayoutId id="2147483669" r:id="rId16"/>
    <p:sldLayoutId id="2147483662" r:id="rId17"/>
    <p:sldLayoutId id="2147483661" r:id="rId18"/>
    <p:sldLayoutId id="2147483660" r:id="rId19"/>
    <p:sldLayoutId id="2147483715" r:id="rId20"/>
    <p:sldLayoutId id="2147483651" r:id="rId21"/>
    <p:sldLayoutId id="2147483652" r:id="rId22"/>
    <p:sldLayoutId id="2147483653" r:id="rId23"/>
    <p:sldLayoutId id="2147483654" r:id="rId24"/>
    <p:sldLayoutId id="2147483700" r:id="rId25"/>
    <p:sldLayoutId id="2147483717" r:id="rId26"/>
    <p:sldLayoutId id="2147483716" r:id="rId27"/>
    <p:sldLayoutId id="2147483699" r:id="rId28"/>
    <p:sldLayoutId id="2147483698" r:id="rId29"/>
    <p:sldLayoutId id="2147483697" r:id="rId30"/>
  </p:sldLayoutIdLst>
  <p:hf hdr="0" dt="0"/>
  <p:txStyles>
    <p:titleStyle>
      <a:lvl1pPr algn="ctr" defTabSz="914400" rtl="0" eaLnBrk="1" latinLnBrk="0" hangingPunct="1">
        <a:spcBef>
          <a:spcPct val="0"/>
        </a:spcBef>
        <a:buNone/>
        <a:defRPr sz="3200" b="0" i="0" kern="1200">
          <a:solidFill>
            <a:schemeClr val="tx1">
              <a:lumMod val="75000"/>
              <a:lumOff val="25000"/>
            </a:schemeClr>
          </a:solidFill>
          <a:effectLst/>
          <a:latin typeface="Open Sans"/>
          <a:ea typeface="Open Sans"/>
          <a:cs typeface="Open Sans"/>
        </a:defRPr>
      </a:lvl1pPr>
    </p:titleStyle>
    <p:bodyStyle>
      <a:lvl1pPr marL="342900" indent="-342900" algn="l" defTabSz="914400" rtl="0" eaLnBrk="1" latinLnBrk="0" hangingPunct="1">
        <a:lnSpc>
          <a:spcPts val="1820"/>
        </a:lnSpc>
        <a:spcBef>
          <a:spcPts val="0"/>
        </a:spcBef>
        <a:buFont typeface="Arial" pitchFamily="34" charset="0"/>
        <a:buChar char="•"/>
        <a:defRPr sz="1600" kern="1200">
          <a:solidFill>
            <a:schemeClr val="tx1">
              <a:lumMod val="65000"/>
              <a:lumOff val="35000"/>
            </a:schemeClr>
          </a:solidFill>
          <a:latin typeface="Open Sans"/>
          <a:ea typeface="+mn-ea"/>
          <a:cs typeface="Open Sans"/>
        </a:defRPr>
      </a:lvl1pPr>
      <a:lvl2pPr marL="742950" indent="-285750" algn="l" defTabSz="914400" rtl="0" eaLnBrk="1" latinLnBrk="0" hangingPunct="1">
        <a:lnSpc>
          <a:spcPts val="1820"/>
        </a:lnSpc>
        <a:spcBef>
          <a:spcPts val="0"/>
        </a:spcBef>
        <a:buFont typeface="Arial" pitchFamily="34" charset="0"/>
        <a:buChar char="–"/>
        <a:defRPr sz="1400" kern="1200">
          <a:solidFill>
            <a:schemeClr val="tx1">
              <a:lumMod val="65000"/>
              <a:lumOff val="35000"/>
            </a:schemeClr>
          </a:solidFill>
          <a:latin typeface="Open Sans"/>
          <a:ea typeface="+mn-ea"/>
          <a:cs typeface="Open Sans"/>
        </a:defRPr>
      </a:lvl2pPr>
      <a:lvl3pPr marL="1143000" indent="-228600" algn="l" defTabSz="914400" rtl="0" eaLnBrk="1" latinLnBrk="0" hangingPunct="1">
        <a:lnSpc>
          <a:spcPts val="1820"/>
        </a:lnSpc>
        <a:spcBef>
          <a:spcPts val="0"/>
        </a:spcBef>
        <a:buFont typeface="Arial" pitchFamily="34" charset="0"/>
        <a:buChar char="•"/>
        <a:defRPr sz="1200" kern="1200">
          <a:solidFill>
            <a:schemeClr val="tx1">
              <a:lumMod val="65000"/>
              <a:lumOff val="35000"/>
            </a:schemeClr>
          </a:solidFill>
          <a:latin typeface="Open Sans"/>
          <a:ea typeface="+mn-ea"/>
          <a:cs typeface="Open Sans"/>
        </a:defRPr>
      </a:lvl3pPr>
      <a:lvl4pPr marL="16002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Open Sans"/>
          <a:ea typeface="+mn-ea"/>
          <a:cs typeface="Open Sans"/>
        </a:defRPr>
      </a:lvl4pPr>
      <a:lvl5pPr marL="2057400" indent="-228600" algn="l" defTabSz="914400" rtl="0" eaLnBrk="1" latinLnBrk="0" hangingPunct="1">
        <a:lnSpc>
          <a:spcPts val="1820"/>
        </a:lnSpc>
        <a:spcBef>
          <a:spcPts val="0"/>
        </a:spcBef>
        <a:buFont typeface="Arial" pitchFamily="34" charset="0"/>
        <a:buChar char="»"/>
        <a:defRPr sz="1100" kern="1200">
          <a:solidFill>
            <a:schemeClr val="tx1">
              <a:lumMod val="65000"/>
              <a:lumOff val="35000"/>
            </a:schemeClr>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chart" Target="../charts/chart15.xml"/><Relationship Id="rId4" Type="http://schemas.openxmlformats.org/officeDocument/2006/relationships/chart" Target="../charts/char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4.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que contiene hombre, persona, de pie, frente&#10;&#10;Descripción generada automáticamente">
            <a:extLst>
              <a:ext uri="{FF2B5EF4-FFF2-40B4-BE49-F238E27FC236}">
                <a16:creationId xmlns:a16="http://schemas.microsoft.com/office/drawing/2014/main" id="{18F571DC-5082-4CE0-9A8F-680EB1F6D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7" name="Straight Connector 6"/>
          <p:cNvCxnSpPr/>
          <p:nvPr/>
        </p:nvCxnSpPr>
        <p:spPr>
          <a:xfrm>
            <a:off x="5029200" y="3105150"/>
            <a:ext cx="0" cy="685800"/>
          </a:xfrm>
          <a:prstGeom prst="line">
            <a:avLst/>
          </a:prstGeom>
          <a:ln w="9525"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2" name="CuadroTexto 1"/>
          <p:cNvSpPr txBox="1"/>
          <p:nvPr/>
        </p:nvSpPr>
        <p:spPr>
          <a:xfrm>
            <a:off x="177800" y="3539067"/>
            <a:ext cx="184666" cy="369332"/>
          </a:xfrm>
          <a:prstGeom prst="rect">
            <a:avLst/>
          </a:prstGeom>
          <a:noFill/>
        </p:spPr>
        <p:txBody>
          <a:bodyPr wrap="none" rtlCol="0">
            <a:spAutoFit/>
          </a:bodyPr>
          <a:lstStyle/>
          <a:p>
            <a:endParaRPr lang="es-ES" dirty="0">
              <a:latin typeface="Open Sans"/>
            </a:endParaRPr>
          </a:p>
        </p:txBody>
      </p:sp>
      <p:sp>
        <p:nvSpPr>
          <p:cNvPr id="8" name="Rectangle 7"/>
          <p:cNvSpPr/>
          <p:nvPr/>
        </p:nvSpPr>
        <p:spPr>
          <a:xfrm>
            <a:off x="1981200" y="1123950"/>
            <a:ext cx="2743200" cy="293222"/>
          </a:xfrm>
          <a:prstGeom prst="rect">
            <a:avLst/>
          </a:prstGeom>
        </p:spPr>
        <p:txBody>
          <a:bodyPr wrap="square">
            <a:spAutoFit/>
          </a:bodyPr>
          <a:lstStyle/>
          <a:p>
            <a:pPr>
              <a:lnSpc>
                <a:spcPts val="1400"/>
              </a:lnSpc>
            </a:pPr>
            <a:r>
              <a:rPr lang="en-JM" sz="2000" b="1" dirty="0">
                <a:solidFill>
                  <a:schemeClr val="bg1"/>
                </a:solidFill>
                <a:latin typeface="Open Sans"/>
                <a:cs typeface="Open Sans"/>
              </a:rPr>
              <a:t>INVESTOR DECK</a:t>
            </a:r>
          </a:p>
        </p:txBody>
      </p:sp>
    </p:spTree>
    <p:extLst>
      <p:ext uri="{BB962C8B-B14F-4D97-AF65-F5344CB8AC3E}">
        <p14:creationId xmlns:p14="http://schemas.microsoft.com/office/powerpoint/2010/main" val="181528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10</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SWOT</a:t>
            </a:r>
            <a:r>
              <a:rPr lang="en-JM" dirty="0">
                <a:solidFill>
                  <a:schemeClr val="tx1">
                    <a:lumMod val="75000"/>
                    <a:lumOff val="25000"/>
                  </a:schemeClr>
                </a:solidFill>
              </a:rPr>
              <a:t> </a:t>
            </a:r>
            <a:r>
              <a:rPr lang="en-JM" dirty="0">
                <a:solidFill>
                  <a:schemeClr val="bg1">
                    <a:lumMod val="65000"/>
                  </a:schemeClr>
                </a:solidFill>
              </a:rPr>
              <a:t>ANALYSIS</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Internal &amp; external factors</a:t>
            </a:r>
          </a:p>
          <a:p>
            <a:endParaRPr lang="en-US" dirty="0">
              <a:solidFill>
                <a:srgbClr val="11ADAF"/>
              </a:solidFill>
            </a:endParaRPr>
          </a:p>
        </p:txBody>
      </p:sp>
      <p:sp>
        <p:nvSpPr>
          <p:cNvPr id="30" name="Text Placeholder 6"/>
          <p:cNvSpPr txBox="1">
            <a:spLocks/>
          </p:cNvSpPr>
          <p:nvPr/>
        </p:nvSpPr>
        <p:spPr>
          <a:xfrm>
            <a:off x="1600200" y="1504950"/>
            <a:ext cx="10668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100" dirty="0">
                <a:solidFill>
                  <a:srgbClr val="595959"/>
                </a:solidFill>
                <a:latin typeface="Open Sans"/>
                <a:ea typeface="Montserrat Regular"/>
                <a:cs typeface="Open Sans"/>
              </a:rPr>
              <a:t>Positive</a:t>
            </a:r>
          </a:p>
        </p:txBody>
      </p:sp>
      <p:sp>
        <p:nvSpPr>
          <p:cNvPr id="31" name="Text Placeholder 6"/>
          <p:cNvSpPr txBox="1">
            <a:spLocks/>
          </p:cNvSpPr>
          <p:nvPr/>
        </p:nvSpPr>
        <p:spPr>
          <a:xfrm>
            <a:off x="2819400" y="1504950"/>
            <a:ext cx="1066800" cy="327025"/>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100" dirty="0">
                <a:solidFill>
                  <a:srgbClr val="595959"/>
                </a:solidFill>
                <a:latin typeface="Open Sans"/>
                <a:ea typeface="Montserrat Regular"/>
                <a:cs typeface="Open Sans"/>
              </a:rPr>
              <a:t>Negative</a:t>
            </a:r>
          </a:p>
        </p:txBody>
      </p:sp>
      <p:sp>
        <p:nvSpPr>
          <p:cNvPr id="32" name="Text Placeholder 6"/>
          <p:cNvSpPr txBox="1">
            <a:spLocks/>
          </p:cNvSpPr>
          <p:nvPr/>
        </p:nvSpPr>
        <p:spPr>
          <a:xfrm>
            <a:off x="838200" y="2343150"/>
            <a:ext cx="685800" cy="327025"/>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100" dirty="0">
                <a:solidFill>
                  <a:srgbClr val="595959"/>
                </a:solidFill>
                <a:latin typeface="Open Sans"/>
                <a:ea typeface="Montserrat Regular"/>
                <a:cs typeface="Open Sans"/>
              </a:rPr>
              <a:t>Internal </a:t>
            </a:r>
          </a:p>
        </p:txBody>
      </p:sp>
      <p:sp>
        <p:nvSpPr>
          <p:cNvPr id="33" name="Text Placeholder 6"/>
          <p:cNvSpPr txBox="1">
            <a:spLocks/>
          </p:cNvSpPr>
          <p:nvPr/>
        </p:nvSpPr>
        <p:spPr>
          <a:xfrm>
            <a:off x="838200" y="3714750"/>
            <a:ext cx="685800" cy="327025"/>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100" dirty="0">
                <a:solidFill>
                  <a:srgbClr val="595959"/>
                </a:solidFill>
                <a:latin typeface="Open Sans"/>
                <a:ea typeface="Montserrat Regular"/>
                <a:cs typeface="Open Sans"/>
              </a:rPr>
              <a:t>External</a:t>
            </a:r>
          </a:p>
        </p:txBody>
      </p:sp>
      <p:grpSp>
        <p:nvGrpSpPr>
          <p:cNvPr id="39" name="Group 38"/>
          <p:cNvGrpSpPr/>
          <p:nvPr/>
        </p:nvGrpSpPr>
        <p:grpSpPr>
          <a:xfrm>
            <a:off x="1600200" y="1885950"/>
            <a:ext cx="1143000" cy="1143000"/>
            <a:chOff x="1600200" y="1885950"/>
            <a:chExt cx="1143000" cy="1143000"/>
          </a:xfrm>
          <a:solidFill>
            <a:srgbClr val="52658D"/>
          </a:solidFill>
        </p:grpSpPr>
        <p:sp>
          <p:nvSpPr>
            <p:cNvPr id="40" name="Rectangle 39"/>
            <p:cNvSpPr/>
            <p:nvPr/>
          </p:nvSpPr>
          <p:spPr>
            <a:xfrm>
              <a:off x="1600200" y="1885950"/>
              <a:ext cx="1143000" cy="1143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Strengths</a:t>
              </a:r>
            </a:p>
          </p:txBody>
        </p:sp>
        <p:sp>
          <p:nvSpPr>
            <p:cNvPr id="41" name="Rectangle 40"/>
            <p:cNvSpPr/>
            <p:nvPr/>
          </p:nvSpPr>
          <p:spPr>
            <a:xfrm>
              <a:off x="2438400" y="2724150"/>
              <a:ext cx="304800" cy="304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S</a:t>
              </a:r>
            </a:p>
          </p:txBody>
        </p:sp>
      </p:grpSp>
      <p:grpSp>
        <p:nvGrpSpPr>
          <p:cNvPr id="42" name="Group 41"/>
          <p:cNvGrpSpPr/>
          <p:nvPr/>
        </p:nvGrpSpPr>
        <p:grpSpPr>
          <a:xfrm>
            <a:off x="2819400" y="1885950"/>
            <a:ext cx="1143000" cy="1143000"/>
            <a:chOff x="2819400" y="1885950"/>
            <a:chExt cx="1143000" cy="1143000"/>
          </a:xfrm>
          <a:solidFill>
            <a:srgbClr val="52658D"/>
          </a:solidFill>
        </p:grpSpPr>
        <p:sp>
          <p:nvSpPr>
            <p:cNvPr id="43" name="Rectangle 42"/>
            <p:cNvSpPr/>
            <p:nvPr/>
          </p:nvSpPr>
          <p:spPr>
            <a:xfrm>
              <a:off x="2819400" y="1885950"/>
              <a:ext cx="1143000" cy="1143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Weaknesses</a:t>
              </a:r>
            </a:p>
          </p:txBody>
        </p:sp>
        <p:sp>
          <p:nvSpPr>
            <p:cNvPr id="44" name="Rectangle 43"/>
            <p:cNvSpPr/>
            <p:nvPr/>
          </p:nvSpPr>
          <p:spPr>
            <a:xfrm>
              <a:off x="2819400" y="2724150"/>
              <a:ext cx="304800" cy="304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W</a:t>
              </a:r>
            </a:p>
          </p:txBody>
        </p:sp>
      </p:grpSp>
      <p:grpSp>
        <p:nvGrpSpPr>
          <p:cNvPr id="45" name="Group 44"/>
          <p:cNvGrpSpPr/>
          <p:nvPr/>
        </p:nvGrpSpPr>
        <p:grpSpPr>
          <a:xfrm>
            <a:off x="2819400" y="3105150"/>
            <a:ext cx="1143000" cy="1143000"/>
            <a:chOff x="2819400" y="3105150"/>
            <a:chExt cx="1143000" cy="1143000"/>
          </a:xfrm>
          <a:solidFill>
            <a:srgbClr val="52658D"/>
          </a:solidFill>
        </p:grpSpPr>
        <p:sp>
          <p:nvSpPr>
            <p:cNvPr id="46" name="Rectangle 45"/>
            <p:cNvSpPr/>
            <p:nvPr/>
          </p:nvSpPr>
          <p:spPr>
            <a:xfrm>
              <a:off x="2819400" y="3105150"/>
              <a:ext cx="1143000" cy="1143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Threats</a:t>
              </a:r>
            </a:p>
          </p:txBody>
        </p:sp>
        <p:sp>
          <p:nvSpPr>
            <p:cNvPr id="47" name="Rectangle 46"/>
            <p:cNvSpPr/>
            <p:nvPr/>
          </p:nvSpPr>
          <p:spPr>
            <a:xfrm>
              <a:off x="2819400" y="3105150"/>
              <a:ext cx="304800" cy="304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T</a:t>
              </a:r>
            </a:p>
          </p:txBody>
        </p:sp>
      </p:grpSp>
      <p:grpSp>
        <p:nvGrpSpPr>
          <p:cNvPr id="48" name="Group 47"/>
          <p:cNvGrpSpPr/>
          <p:nvPr/>
        </p:nvGrpSpPr>
        <p:grpSpPr>
          <a:xfrm>
            <a:off x="1600200" y="3105150"/>
            <a:ext cx="1143000" cy="1143000"/>
            <a:chOff x="1600200" y="3105150"/>
            <a:chExt cx="1143000" cy="1143000"/>
          </a:xfrm>
          <a:solidFill>
            <a:srgbClr val="52658D"/>
          </a:solidFill>
        </p:grpSpPr>
        <p:sp>
          <p:nvSpPr>
            <p:cNvPr id="49" name="Rectangle 48"/>
            <p:cNvSpPr/>
            <p:nvPr/>
          </p:nvSpPr>
          <p:spPr>
            <a:xfrm>
              <a:off x="1600200" y="3105150"/>
              <a:ext cx="1143000" cy="1143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Opportunities</a:t>
              </a:r>
            </a:p>
          </p:txBody>
        </p:sp>
        <p:sp>
          <p:nvSpPr>
            <p:cNvPr id="50" name="Rectangle 49"/>
            <p:cNvSpPr/>
            <p:nvPr/>
          </p:nvSpPr>
          <p:spPr>
            <a:xfrm>
              <a:off x="2438400" y="3105150"/>
              <a:ext cx="304800" cy="3048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latin typeface="Open Sans"/>
                </a:rPr>
                <a:t>O</a:t>
              </a:r>
            </a:p>
          </p:txBody>
        </p:sp>
      </p:grpSp>
      <p:cxnSp>
        <p:nvCxnSpPr>
          <p:cNvPr id="51" name="Straight Connector 50"/>
          <p:cNvCxnSpPr/>
          <p:nvPr/>
        </p:nvCxnSpPr>
        <p:spPr>
          <a:xfrm>
            <a:off x="4528951" y="296436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5"/>
          <p:cNvSpPr txBox="1">
            <a:spLocks/>
          </p:cNvSpPr>
          <p:nvPr/>
        </p:nvSpPr>
        <p:spPr>
          <a:xfrm>
            <a:off x="4419600" y="2269182"/>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53" name="TextBox 52"/>
          <p:cNvSpPr txBox="1"/>
          <p:nvPr/>
        </p:nvSpPr>
        <p:spPr>
          <a:xfrm>
            <a:off x="4419600" y="2114550"/>
            <a:ext cx="990600" cy="230832"/>
          </a:xfrm>
          <a:prstGeom prst="rect">
            <a:avLst/>
          </a:prstGeom>
          <a:noFill/>
        </p:spPr>
        <p:txBody>
          <a:bodyPr wrap="square" rtlCol="0">
            <a:spAutoFit/>
          </a:bodyPr>
          <a:lstStyle/>
          <a:p>
            <a:r>
              <a:rPr lang="en-JM" sz="900" dirty="0">
                <a:solidFill>
                  <a:srgbClr val="11ADAF"/>
                </a:solidFill>
                <a:latin typeface="Open Sans"/>
                <a:cs typeface="Open Sans"/>
              </a:rPr>
              <a:t>STRENGTHS</a:t>
            </a:r>
          </a:p>
        </p:txBody>
      </p:sp>
      <p:sp>
        <p:nvSpPr>
          <p:cNvPr id="54" name="Text Placeholder 5"/>
          <p:cNvSpPr txBox="1">
            <a:spLocks/>
          </p:cNvSpPr>
          <p:nvPr/>
        </p:nvSpPr>
        <p:spPr>
          <a:xfrm>
            <a:off x="4419600" y="3409950"/>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55" name="TextBox 54"/>
          <p:cNvSpPr txBox="1"/>
          <p:nvPr/>
        </p:nvSpPr>
        <p:spPr>
          <a:xfrm>
            <a:off x="4419600" y="3255318"/>
            <a:ext cx="1295400" cy="230832"/>
          </a:xfrm>
          <a:prstGeom prst="rect">
            <a:avLst/>
          </a:prstGeom>
          <a:noFill/>
        </p:spPr>
        <p:txBody>
          <a:bodyPr wrap="square" rtlCol="0">
            <a:spAutoFit/>
          </a:bodyPr>
          <a:lstStyle/>
          <a:p>
            <a:r>
              <a:rPr lang="en-JM" sz="900" dirty="0">
                <a:solidFill>
                  <a:srgbClr val="11ADAF"/>
                </a:solidFill>
                <a:latin typeface="Open Sans"/>
                <a:cs typeface="Open Sans"/>
              </a:rPr>
              <a:t>OPPORTUNITES</a:t>
            </a:r>
          </a:p>
        </p:txBody>
      </p:sp>
      <p:cxnSp>
        <p:nvCxnSpPr>
          <p:cNvPr id="56" name="Straight Connector 55"/>
          <p:cNvCxnSpPr/>
          <p:nvPr/>
        </p:nvCxnSpPr>
        <p:spPr>
          <a:xfrm>
            <a:off x="4495800" y="2964365"/>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38751" y="296436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 Placeholder 5"/>
          <p:cNvSpPr txBox="1">
            <a:spLocks/>
          </p:cNvSpPr>
          <p:nvPr/>
        </p:nvSpPr>
        <p:spPr>
          <a:xfrm>
            <a:off x="6629400" y="2269182"/>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59" name="TextBox 58"/>
          <p:cNvSpPr txBox="1"/>
          <p:nvPr/>
        </p:nvSpPr>
        <p:spPr>
          <a:xfrm>
            <a:off x="6629400" y="2114550"/>
            <a:ext cx="990600" cy="230832"/>
          </a:xfrm>
          <a:prstGeom prst="rect">
            <a:avLst/>
          </a:prstGeom>
          <a:noFill/>
        </p:spPr>
        <p:txBody>
          <a:bodyPr wrap="square" rtlCol="0">
            <a:spAutoFit/>
          </a:bodyPr>
          <a:lstStyle/>
          <a:p>
            <a:r>
              <a:rPr lang="en-JM" sz="900" dirty="0">
                <a:solidFill>
                  <a:srgbClr val="11ADAF"/>
                </a:solidFill>
                <a:latin typeface="Open Sans"/>
                <a:cs typeface="Open Sans"/>
              </a:rPr>
              <a:t>WEAKNESSES</a:t>
            </a:r>
          </a:p>
        </p:txBody>
      </p:sp>
      <p:sp>
        <p:nvSpPr>
          <p:cNvPr id="60" name="Text Placeholder 5"/>
          <p:cNvSpPr txBox="1">
            <a:spLocks/>
          </p:cNvSpPr>
          <p:nvPr/>
        </p:nvSpPr>
        <p:spPr>
          <a:xfrm>
            <a:off x="6629400" y="3409950"/>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61" name="TextBox 60"/>
          <p:cNvSpPr txBox="1"/>
          <p:nvPr/>
        </p:nvSpPr>
        <p:spPr>
          <a:xfrm>
            <a:off x="6629400" y="3255318"/>
            <a:ext cx="990600" cy="230832"/>
          </a:xfrm>
          <a:prstGeom prst="rect">
            <a:avLst/>
          </a:prstGeom>
          <a:noFill/>
        </p:spPr>
        <p:txBody>
          <a:bodyPr wrap="square" rtlCol="0">
            <a:spAutoFit/>
          </a:bodyPr>
          <a:lstStyle/>
          <a:p>
            <a:r>
              <a:rPr lang="en-JM" sz="900" dirty="0">
                <a:solidFill>
                  <a:srgbClr val="11ADAF"/>
                </a:solidFill>
                <a:latin typeface="Open Sans"/>
                <a:cs typeface="Open Sans"/>
              </a:rPr>
              <a:t>THREATS</a:t>
            </a:r>
          </a:p>
        </p:txBody>
      </p:sp>
      <p:cxnSp>
        <p:nvCxnSpPr>
          <p:cNvPr id="62" name="Straight Connector 61"/>
          <p:cNvCxnSpPr/>
          <p:nvPr/>
        </p:nvCxnSpPr>
        <p:spPr>
          <a:xfrm>
            <a:off x="6705600" y="2964365"/>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924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algn="ctr"/>
            <a:fld id="{4F30D5C1-D155-2E40-A967-511B3BD0F2AE}" type="slidenum">
              <a:rPr lang="en-US" smtClean="0"/>
              <a:pPr algn="ctr"/>
              <a:t>11</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PROJECT</a:t>
            </a:r>
            <a:r>
              <a:rPr lang="en-JM" dirty="0">
                <a:solidFill>
                  <a:schemeClr val="tx1">
                    <a:lumMod val="75000"/>
                    <a:lumOff val="25000"/>
                  </a:schemeClr>
                </a:solidFill>
              </a:rPr>
              <a:t> </a:t>
            </a:r>
            <a:r>
              <a:rPr lang="en-JM" dirty="0">
                <a:solidFill>
                  <a:schemeClr val="bg1">
                    <a:lumMod val="75000"/>
                  </a:schemeClr>
                </a:solidFill>
              </a:rPr>
              <a:t>BREAK DOWN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dirty="0">
                <a:ea typeface="Open Sans"/>
              </a:rPr>
              <a:t>Timelines for completion</a:t>
            </a:r>
            <a:endParaRPr lang="en-JM" sz="1200" i="0" dirty="0">
              <a:solidFill>
                <a:srgbClr val="11ADAF"/>
              </a:solidFill>
              <a:ea typeface="Open Sans"/>
            </a:endParaRPr>
          </a:p>
          <a:p>
            <a:endParaRPr lang="en-US" sz="1200" i="0" dirty="0">
              <a:solidFill>
                <a:srgbClr val="11ADA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14015087"/>
              </p:ext>
            </p:extLst>
          </p:nvPr>
        </p:nvGraphicFramePr>
        <p:xfrm>
          <a:off x="609600" y="1504950"/>
          <a:ext cx="8273810" cy="2838886"/>
        </p:xfrm>
        <a:graphic>
          <a:graphicData uri="http://schemas.openxmlformats.org/drawingml/2006/table">
            <a:tbl>
              <a:tblPr firstRow="1" bandRow="1">
                <a:tableStyleId>{5C22544A-7EE6-4342-B048-85BDC9FD1C3A}</a:tableStyleId>
              </a:tblPr>
              <a:tblGrid>
                <a:gridCol w="1680724">
                  <a:extLst>
                    <a:ext uri="{9D8B030D-6E8A-4147-A177-3AD203B41FA5}">
                      <a16:colId xmlns:a16="http://schemas.microsoft.com/office/drawing/2014/main" val="20000"/>
                    </a:ext>
                  </a:extLst>
                </a:gridCol>
                <a:gridCol w="1099066">
                  <a:extLst>
                    <a:ext uri="{9D8B030D-6E8A-4147-A177-3AD203B41FA5}">
                      <a16:colId xmlns:a16="http://schemas.microsoft.com/office/drawing/2014/main" val="20001"/>
                    </a:ext>
                  </a:extLst>
                </a:gridCol>
                <a:gridCol w="784860">
                  <a:extLst>
                    <a:ext uri="{9D8B030D-6E8A-4147-A177-3AD203B41FA5}">
                      <a16:colId xmlns:a16="http://schemas.microsoft.com/office/drawing/2014/main" val="20002"/>
                    </a:ext>
                  </a:extLst>
                </a:gridCol>
                <a:gridCol w="784860">
                  <a:extLst>
                    <a:ext uri="{9D8B030D-6E8A-4147-A177-3AD203B41FA5}">
                      <a16:colId xmlns:a16="http://schemas.microsoft.com/office/drawing/2014/main" val="20003"/>
                    </a:ext>
                  </a:extLst>
                </a:gridCol>
                <a:gridCol w="784860">
                  <a:extLst>
                    <a:ext uri="{9D8B030D-6E8A-4147-A177-3AD203B41FA5}">
                      <a16:colId xmlns:a16="http://schemas.microsoft.com/office/drawing/2014/main" val="20004"/>
                    </a:ext>
                  </a:extLst>
                </a:gridCol>
                <a:gridCol w="784860">
                  <a:extLst>
                    <a:ext uri="{9D8B030D-6E8A-4147-A177-3AD203B41FA5}">
                      <a16:colId xmlns:a16="http://schemas.microsoft.com/office/drawing/2014/main" val="20005"/>
                    </a:ext>
                  </a:extLst>
                </a:gridCol>
                <a:gridCol w="784860">
                  <a:extLst>
                    <a:ext uri="{9D8B030D-6E8A-4147-A177-3AD203B41FA5}">
                      <a16:colId xmlns:a16="http://schemas.microsoft.com/office/drawing/2014/main" val="20006"/>
                    </a:ext>
                  </a:extLst>
                </a:gridCol>
                <a:gridCol w="784860">
                  <a:extLst>
                    <a:ext uri="{9D8B030D-6E8A-4147-A177-3AD203B41FA5}">
                      <a16:colId xmlns:a16="http://schemas.microsoft.com/office/drawing/2014/main" val="20007"/>
                    </a:ext>
                  </a:extLst>
                </a:gridCol>
                <a:gridCol w="784860">
                  <a:extLst>
                    <a:ext uri="{9D8B030D-6E8A-4147-A177-3AD203B41FA5}">
                      <a16:colId xmlns:a16="http://schemas.microsoft.com/office/drawing/2014/main" val="20008"/>
                    </a:ext>
                  </a:extLst>
                </a:gridCol>
              </a:tblGrid>
              <a:tr h="278566">
                <a:tc>
                  <a:txBody>
                    <a:bodyPr/>
                    <a:lstStyle/>
                    <a:p>
                      <a:r>
                        <a:rPr lang="en-US" sz="900" b="0" dirty="0">
                          <a:solidFill>
                            <a:schemeClr val="bg1"/>
                          </a:solidFill>
                          <a:latin typeface="Open Sans"/>
                          <a:cs typeface="Open Sans"/>
                        </a:rPr>
                        <a:t>Area</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r>
                        <a:rPr lang="en-US" sz="900" b="0" dirty="0">
                          <a:latin typeface="Open Sans"/>
                          <a:cs typeface="Open Sans"/>
                        </a:rPr>
                        <a:t>Team</a:t>
                      </a:r>
                      <a:r>
                        <a:rPr lang="en-US" sz="900" b="0" baseline="0" dirty="0">
                          <a:latin typeface="Open Sans"/>
                          <a:cs typeface="Open Sans"/>
                        </a:rPr>
                        <a:t> Member</a:t>
                      </a:r>
                      <a:endParaRPr lang="en-US" sz="900" b="0" dirty="0">
                        <a:latin typeface="Open Sans"/>
                        <a:cs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11ADAF"/>
                    </a:solidFill>
                  </a:tcPr>
                </a:tc>
                <a:tc>
                  <a:txBody>
                    <a:bodyPr/>
                    <a:lstStyle/>
                    <a:p>
                      <a:r>
                        <a:rPr lang="en-US" sz="900" b="0" dirty="0">
                          <a:latin typeface="Open Sans"/>
                          <a:cs typeface="Open Sans"/>
                        </a:rPr>
                        <a:t>Jan</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Feb</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Mar</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Apr</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May</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June</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tc>
                  <a:txBody>
                    <a:bodyPr/>
                    <a:lstStyle/>
                    <a:p>
                      <a:r>
                        <a:rPr lang="en-US" sz="900" b="0" dirty="0">
                          <a:latin typeface="Open Sans"/>
                          <a:cs typeface="Open Sans"/>
                        </a:rPr>
                        <a:t>July</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rgbClr val="52658D"/>
                    </a:solidFill>
                  </a:tcPr>
                </a:tc>
                <a:extLst>
                  <a:ext uri="{0D108BD9-81ED-4DB2-BD59-A6C34878D82A}">
                    <a16:rowId xmlns:a16="http://schemas.microsoft.com/office/drawing/2014/main" val="10000"/>
                  </a:ext>
                </a:extLst>
              </a:tr>
              <a:tr h="352816">
                <a:tc>
                  <a:txBody>
                    <a:bodyPr/>
                    <a:lstStyle/>
                    <a:p>
                      <a:r>
                        <a:rPr lang="en-US" sz="900" dirty="0">
                          <a:solidFill>
                            <a:schemeClr val="tx1">
                              <a:lumMod val="75000"/>
                              <a:lumOff val="25000"/>
                            </a:schemeClr>
                          </a:solidFill>
                          <a:latin typeface="Open Sans"/>
                          <a:cs typeface="Open Sans"/>
                        </a:rPr>
                        <a:t>Marketing</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2816">
                <a:tc>
                  <a:txBody>
                    <a:bodyPr/>
                    <a:lstStyle/>
                    <a:p>
                      <a:r>
                        <a:rPr lang="en-US" sz="900" dirty="0">
                          <a:solidFill>
                            <a:schemeClr val="tx1">
                              <a:lumMod val="75000"/>
                              <a:lumOff val="25000"/>
                            </a:schemeClr>
                          </a:solidFill>
                          <a:latin typeface="Open Sans"/>
                          <a:cs typeface="Open Sans"/>
                        </a:rPr>
                        <a:t>Promotions</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2816">
                <a:tc>
                  <a:txBody>
                    <a:bodyPr/>
                    <a:lstStyle/>
                    <a:p>
                      <a:r>
                        <a:rPr lang="en-US" sz="900" dirty="0">
                          <a:solidFill>
                            <a:schemeClr val="tx1">
                              <a:lumMod val="75000"/>
                              <a:lumOff val="25000"/>
                            </a:schemeClr>
                          </a:solidFill>
                          <a:latin typeface="Open Sans"/>
                          <a:cs typeface="Open Sans"/>
                        </a:rPr>
                        <a:t>Distribution</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2816">
                <a:tc>
                  <a:txBody>
                    <a:bodyPr/>
                    <a:lstStyle/>
                    <a:p>
                      <a:r>
                        <a:rPr lang="en-US" sz="900" dirty="0">
                          <a:solidFill>
                            <a:schemeClr val="tx1">
                              <a:lumMod val="75000"/>
                              <a:lumOff val="25000"/>
                            </a:schemeClr>
                          </a:solidFill>
                          <a:latin typeface="Open Sans"/>
                          <a:cs typeface="Open Sans"/>
                        </a:rPr>
                        <a:t>Market Research</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2816">
                <a:tc>
                  <a:txBody>
                    <a:bodyPr/>
                    <a:lstStyle/>
                    <a:p>
                      <a:r>
                        <a:rPr lang="en-US" sz="900" dirty="0">
                          <a:solidFill>
                            <a:schemeClr val="tx1">
                              <a:lumMod val="75000"/>
                              <a:lumOff val="25000"/>
                            </a:schemeClr>
                          </a:solidFill>
                          <a:latin typeface="Open Sans"/>
                          <a:cs typeface="Open Sans"/>
                        </a:rPr>
                        <a:t>Financial Review</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2816">
                <a:tc>
                  <a:txBody>
                    <a:bodyPr/>
                    <a:lstStyle/>
                    <a:p>
                      <a:r>
                        <a:rPr lang="en-US" sz="900" dirty="0">
                          <a:solidFill>
                            <a:schemeClr val="tx1">
                              <a:lumMod val="75000"/>
                              <a:lumOff val="25000"/>
                            </a:schemeClr>
                          </a:solidFill>
                          <a:latin typeface="Open Sans"/>
                          <a:cs typeface="Open Sans"/>
                        </a:rPr>
                        <a:t>Sales Strategy</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2816">
                <a:tc>
                  <a:txBody>
                    <a:bodyPr/>
                    <a:lstStyle/>
                    <a:p>
                      <a:r>
                        <a:rPr lang="en-US" sz="900" dirty="0">
                          <a:solidFill>
                            <a:schemeClr val="tx1">
                              <a:lumMod val="75000"/>
                              <a:lumOff val="25000"/>
                            </a:schemeClr>
                          </a:solidFill>
                          <a:latin typeface="Open Sans"/>
                          <a:cs typeface="Open Sans"/>
                        </a:rPr>
                        <a:t>Training </a:t>
                      </a:r>
                    </a:p>
                  </a:txBody>
                  <a:tcPr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atin typeface="Open Sans"/>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6" name="Rounded Rectangle 5"/>
          <p:cNvSpPr/>
          <p:nvPr/>
        </p:nvSpPr>
        <p:spPr>
          <a:xfrm>
            <a:off x="4419600" y="1900356"/>
            <a:ext cx="2743200"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7" name="Rounded Rectangle 6"/>
          <p:cNvSpPr/>
          <p:nvPr/>
        </p:nvSpPr>
        <p:spPr>
          <a:xfrm>
            <a:off x="5562600" y="2281356"/>
            <a:ext cx="2743200"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8" name="Rounded Rectangle 7"/>
          <p:cNvSpPr/>
          <p:nvPr/>
        </p:nvSpPr>
        <p:spPr>
          <a:xfrm>
            <a:off x="3505200" y="2647950"/>
            <a:ext cx="2743200" cy="152400"/>
          </a:xfrm>
          <a:prstGeom prst="round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9" name="Rounded Rectangle 8"/>
          <p:cNvSpPr/>
          <p:nvPr/>
        </p:nvSpPr>
        <p:spPr>
          <a:xfrm>
            <a:off x="4724400" y="2967156"/>
            <a:ext cx="2743200"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0" name="Rounded Rectangle 9"/>
          <p:cNvSpPr/>
          <p:nvPr/>
        </p:nvSpPr>
        <p:spPr>
          <a:xfrm>
            <a:off x="3505200" y="3348156"/>
            <a:ext cx="2743200"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1" name="Rounded Rectangle 10"/>
          <p:cNvSpPr/>
          <p:nvPr/>
        </p:nvSpPr>
        <p:spPr>
          <a:xfrm>
            <a:off x="3505200" y="3714750"/>
            <a:ext cx="2743200"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2" name="Rounded Rectangle 11"/>
          <p:cNvSpPr/>
          <p:nvPr/>
        </p:nvSpPr>
        <p:spPr>
          <a:xfrm>
            <a:off x="3505202" y="4110156"/>
            <a:ext cx="3959996" cy="152400"/>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Tree>
    <p:extLst>
      <p:ext uri="{BB962C8B-B14F-4D97-AF65-F5344CB8AC3E}">
        <p14:creationId xmlns:p14="http://schemas.microsoft.com/office/powerpoint/2010/main" val="76048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12</a:t>
            </a:fld>
            <a:endParaRPr lang="en-US" dirty="0"/>
          </a:p>
        </p:txBody>
      </p:sp>
      <p:sp>
        <p:nvSpPr>
          <p:cNvPr id="3" name="Title 2"/>
          <p:cNvSpPr>
            <a:spLocks noGrp="1"/>
          </p:cNvSpPr>
          <p:nvPr>
            <p:ph type="title"/>
          </p:nvPr>
        </p:nvSpPr>
        <p:spPr>
          <a:xfrm>
            <a:off x="457200" y="285750"/>
            <a:ext cx="8229600" cy="857250"/>
          </a:xfrm>
        </p:spPr>
        <p:txBody>
          <a:bodyPr>
            <a:normAutofit/>
          </a:bodyPr>
          <a:lstStyle/>
          <a:p>
            <a:pPr algn="l"/>
            <a:r>
              <a:rPr lang="en-JM" dirty="0">
                <a:solidFill>
                  <a:srgbClr val="48597F"/>
                </a:solidFill>
              </a:rPr>
              <a:t>BAR</a:t>
            </a:r>
            <a:r>
              <a:rPr lang="en-JM" dirty="0">
                <a:solidFill>
                  <a:schemeClr val="tx1">
                    <a:lumMod val="75000"/>
                    <a:lumOff val="25000"/>
                  </a:schemeClr>
                </a:solidFill>
              </a:rPr>
              <a:t> </a:t>
            </a:r>
            <a:r>
              <a:rPr lang="en-JM" dirty="0">
                <a:solidFill>
                  <a:schemeClr val="bg1">
                    <a:lumMod val="50000"/>
                  </a:schemeClr>
                </a:solidFill>
              </a:rPr>
              <a:t>INFOGRAPHICS</a:t>
            </a:r>
            <a:endParaRPr lang="en-US" dirty="0">
              <a:solidFill>
                <a:schemeClr val="bg1">
                  <a:lumMod val="50000"/>
                </a:schemeClr>
              </a:solidFill>
            </a:endParaRPr>
          </a:p>
        </p:txBody>
      </p:sp>
      <p:sp>
        <p:nvSpPr>
          <p:cNvPr id="4" name="Text Placeholder 3"/>
          <p:cNvSpPr>
            <a:spLocks noGrp="1"/>
          </p:cNvSpPr>
          <p:nvPr>
            <p:ph type="body" sz="quarter" idx="23"/>
          </p:nvPr>
        </p:nvSpPr>
        <p:spPr>
          <a:xfrm>
            <a:off x="457200" y="876300"/>
            <a:ext cx="5029200" cy="323850"/>
          </a:xfrm>
        </p:spPr>
        <p:txBody>
          <a:bodyPr/>
          <a:lstStyle/>
          <a:p>
            <a:pPr algn="l"/>
            <a:r>
              <a:rPr lang="en-JM" sz="1200" i="0" dirty="0">
                <a:solidFill>
                  <a:srgbClr val="11ADAF"/>
                </a:solidFill>
                <a:ea typeface="Open Sans"/>
              </a:rPr>
              <a:t>Quarterly growth</a:t>
            </a:r>
          </a:p>
          <a:p>
            <a:pPr algn="l"/>
            <a:endParaRPr lang="en-US" sz="1200" i="0" dirty="0">
              <a:solidFill>
                <a:srgbClr val="11ADAF"/>
              </a:solidFill>
            </a:endParaRPr>
          </a:p>
        </p:txBody>
      </p:sp>
      <p:sp>
        <p:nvSpPr>
          <p:cNvPr id="5" name="Rectangle 4"/>
          <p:cNvSpPr/>
          <p:nvPr/>
        </p:nvSpPr>
        <p:spPr>
          <a:xfrm>
            <a:off x="3124200" y="3243703"/>
            <a:ext cx="2286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6" name="Rectangle 5"/>
          <p:cNvSpPr/>
          <p:nvPr/>
        </p:nvSpPr>
        <p:spPr>
          <a:xfrm>
            <a:off x="3429000" y="2862703"/>
            <a:ext cx="2286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7" name="Rectangle 6"/>
          <p:cNvSpPr/>
          <p:nvPr/>
        </p:nvSpPr>
        <p:spPr>
          <a:xfrm>
            <a:off x="3733800" y="2557903"/>
            <a:ext cx="228600" cy="1447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8" name="Rectangle 7"/>
          <p:cNvSpPr/>
          <p:nvPr/>
        </p:nvSpPr>
        <p:spPr>
          <a:xfrm>
            <a:off x="4038600" y="2210797"/>
            <a:ext cx="228600" cy="17949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cxnSp>
        <p:nvCxnSpPr>
          <p:cNvPr id="9" name="Straight Connector 8"/>
          <p:cNvCxnSpPr/>
          <p:nvPr/>
        </p:nvCxnSpPr>
        <p:spPr>
          <a:xfrm>
            <a:off x="642751" y="27241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38500" y="4145917"/>
            <a:ext cx="1028700" cy="246221"/>
          </a:xfrm>
          <a:prstGeom prst="rect">
            <a:avLst/>
          </a:prstGeom>
          <a:noFill/>
        </p:spPr>
        <p:txBody>
          <a:bodyPr wrap="square" rtlCol="0">
            <a:spAutoFit/>
          </a:bodyPr>
          <a:lstStyle/>
          <a:p>
            <a:pPr algn="ctr"/>
            <a:r>
              <a:rPr lang="en-JM" sz="1000" dirty="0">
                <a:solidFill>
                  <a:schemeClr val="bg1">
                    <a:lumMod val="75000"/>
                  </a:schemeClr>
                </a:solidFill>
                <a:latin typeface="Open Sans"/>
                <a:cs typeface="Open Sans"/>
              </a:rPr>
              <a:t>PRODUCT A</a:t>
            </a:r>
          </a:p>
        </p:txBody>
      </p:sp>
      <p:sp>
        <p:nvSpPr>
          <p:cNvPr id="11" name="Rectangle 10"/>
          <p:cNvSpPr/>
          <p:nvPr/>
        </p:nvSpPr>
        <p:spPr>
          <a:xfrm>
            <a:off x="4605151" y="3243703"/>
            <a:ext cx="228600" cy="76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12" name="Rectangle 11"/>
          <p:cNvSpPr/>
          <p:nvPr/>
        </p:nvSpPr>
        <p:spPr>
          <a:xfrm>
            <a:off x="4909951" y="2359783"/>
            <a:ext cx="228600" cy="16459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13" name="Rectangle 12"/>
          <p:cNvSpPr/>
          <p:nvPr/>
        </p:nvSpPr>
        <p:spPr>
          <a:xfrm>
            <a:off x="5214751" y="2557903"/>
            <a:ext cx="228600" cy="144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14" name="Rectangle 13"/>
          <p:cNvSpPr/>
          <p:nvPr/>
        </p:nvSpPr>
        <p:spPr>
          <a:xfrm>
            <a:off x="5519551" y="2634103"/>
            <a:ext cx="228600" cy="1371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cxnSp>
        <p:nvCxnSpPr>
          <p:cNvPr id="15" name="Straight Connector 14"/>
          <p:cNvCxnSpPr/>
          <p:nvPr/>
        </p:nvCxnSpPr>
        <p:spPr>
          <a:xfrm>
            <a:off x="4605151" y="409031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19451" y="4154329"/>
            <a:ext cx="1028700" cy="246221"/>
          </a:xfrm>
          <a:prstGeom prst="rect">
            <a:avLst/>
          </a:prstGeom>
          <a:noFill/>
        </p:spPr>
        <p:txBody>
          <a:bodyPr wrap="square" rtlCol="0">
            <a:spAutoFit/>
          </a:bodyPr>
          <a:lstStyle/>
          <a:p>
            <a:pPr algn="ctr"/>
            <a:r>
              <a:rPr lang="en-JM" sz="1000" dirty="0">
                <a:solidFill>
                  <a:schemeClr val="tx1">
                    <a:lumMod val="50000"/>
                    <a:lumOff val="50000"/>
                  </a:schemeClr>
                </a:solidFill>
                <a:latin typeface="Open Sans"/>
                <a:cs typeface="Open Sans"/>
              </a:rPr>
              <a:t>PRODUCT B</a:t>
            </a:r>
          </a:p>
        </p:txBody>
      </p:sp>
      <p:sp>
        <p:nvSpPr>
          <p:cNvPr id="17" name="Rectangle 16"/>
          <p:cNvSpPr/>
          <p:nvPr/>
        </p:nvSpPr>
        <p:spPr>
          <a:xfrm>
            <a:off x="6052951" y="2359783"/>
            <a:ext cx="228600" cy="1645920"/>
          </a:xfrm>
          <a:prstGeom prst="rect">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18" name="Rectangle 17"/>
          <p:cNvSpPr/>
          <p:nvPr/>
        </p:nvSpPr>
        <p:spPr>
          <a:xfrm>
            <a:off x="6357751" y="2862703"/>
            <a:ext cx="228600" cy="1143000"/>
          </a:xfrm>
          <a:prstGeom prst="rect">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19" name="Rectangle 18"/>
          <p:cNvSpPr/>
          <p:nvPr/>
        </p:nvSpPr>
        <p:spPr>
          <a:xfrm>
            <a:off x="6662551" y="3182743"/>
            <a:ext cx="228600" cy="822960"/>
          </a:xfrm>
          <a:prstGeom prst="rect">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20" name="Rectangle 19"/>
          <p:cNvSpPr/>
          <p:nvPr/>
        </p:nvSpPr>
        <p:spPr>
          <a:xfrm>
            <a:off x="6967351" y="2634103"/>
            <a:ext cx="228600" cy="1371600"/>
          </a:xfrm>
          <a:prstGeom prst="rect">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cxnSp>
        <p:nvCxnSpPr>
          <p:cNvPr id="21" name="Straight Connector 20"/>
          <p:cNvCxnSpPr/>
          <p:nvPr/>
        </p:nvCxnSpPr>
        <p:spPr>
          <a:xfrm>
            <a:off x="6052951" y="409031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67251" y="4154329"/>
            <a:ext cx="1028700" cy="246221"/>
          </a:xfrm>
          <a:prstGeom prst="rect">
            <a:avLst/>
          </a:prstGeom>
          <a:noFill/>
        </p:spPr>
        <p:txBody>
          <a:bodyPr wrap="square" rtlCol="0">
            <a:spAutoFit/>
          </a:bodyPr>
          <a:lstStyle/>
          <a:p>
            <a:pPr algn="ctr"/>
            <a:r>
              <a:rPr lang="en-JM" sz="1000" dirty="0">
                <a:solidFill>
                  <a:schemeClr val="tx1">
                    <a:lumMod val="75000"/>
                    <a:lumOff val="25000"/>
                  </a:schemeClr>
                </a:solidFill>
                <a:latin typeface="Open Sans"/>
                <a:cs typeface="Open Sans"/>
              </a:rPr>
              <a:t>PRODUCT C</a:t>
            </a:r>
          </a:p>
        </p:txBody>
      </p:sp>
      <p:sp>
        <p:nvSpPr>
          <p:cNvPr id="23" name="Rectangle 22"/>
          <p:cNvSpPr/>
          <p:nvPr/>
        </p:nvSpPr>
        <p:spPr>
          <a:xfrm>
            <a:off x="7500751" y="3243703"/>
            <a:ext cx="228600" cy="762000"/>
          </a:xfrm>
          <a:prstGeom prst="rect">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24" name="Rectangle 23"/>
          <p:cNvSpPr/>
          <p:nvPr/>
        </p:nvSpPr>
        <p:spPr>
          <a:xfrm>
            <a:off x="7805551" y="2862703"/>
            <a:ext cx="228600" cy="1143000"/>
          </a:xfrm>
          <a:prstGeom prst="rect">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25" name="Rectangle 24"/>
          <p:cNvSpPr/>
          <p:nvPr/>
        </p:nvSpPr>
        <p:spPr>
          <a:xfrm>
            <a:off x="8110351" y="2557903"/>
            <a:ext cx="228600" cy="1447800"/>
          </a:xfrm>
          <a:prstGeom prst="rect">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sp>
        <p:nvSpPr>
          <p:cNvPr id="26" name="Rectangle 25"/>
          <p:cNvSpPr/>
          <p:nvPr/>
        </p:nvSpPr>
        <p:spPr>
          <a:xfrm>
            <a:off x="8415151" y="2210797"/>
            <a:ext cx="228600" cy="1794906"/>
          </a:xfrm>
          <a:prstGeom prst="rect">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latin typeface="Open Sans"/>
            </a:endParaRPr>
          </a:p>
        </p:txBody>
      </p:sp>
      <p:cxnSp>
        <p:nvCxnSpPr>
          <p:cNvPr id="27" name="Straight Connector 26"/>
          <p:cNvCxnSpPr/>
          <p:nvPr/>
        </p:nvCxnSpPr>
        <p:spPr>
          <a:xfrm>
            <a:off x="7500751" y="409031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15051" y="4154329"/>
            <a:ext cx="1028700" cy="246221"/>
          </a:xfrm>
          <a:prstGeom prst="rect">
            <a:avLst/>
          </a:prstGeom>
          <a:noFill/>
        </p:spPr>
        <p:txBody>
          <a:bodyPr wrap="square" rtlCol="0">
            <a:spAutoFit/>
          </a:bodyPr>
          <a:lstStyle/>
          <a:p>
            <a:pPr algn="ctr"/>
            <a:r>
              <a:rPr lang="en-JM" sz="1000" dirty="0">
                <a:solidFill>
                  <a:srgbClr val="52658D"/>
                </a:solidFill>
                <a:latin typeface="Open Sans"/>
                <a:cs typeface="Open Sans"/>
              </a:rPr>
              <a:t>PRODUCT D</a:t>
            </a:r>
          </a:p>
        </p:txBody>
      </p:sp>
      <p:sp>
        <p:nvSpPr>
          <p:cNvPr id="29" name="TextBox 28"/>
          <p:cNvSpPr txBox="1"/>
          <p:nvPr/>
        </p:nvSpPr>
        <p:spPr>
          <a:xfrm>
            <a:off x="3276600" y="2447809"/>
            <a:ext cx="533400" cy="246221"/>
          </a:xfrm>
          <a:prstGeom prst="rect">
            <a:avLst/>
          </a:prstGeom>
          <a:noFill/>
        </p:spPr>
        <p:txBody>
          <a:bodyPr wrap="square" rtlCol="0">
            <a:spAutoFit/>
          </a:bodyPr>
          <a:lstStyle/>
          <a:p>
            <a:pPr algn="ctr"/>
            <a:r>
              <a:rPr lang="en-JM" sz="1000" dirty="0">
                <a:solidFill>
                  <a:srgbClr val="11ADAF"/>
                </a:solidFill>
                <a:latin typeface="Open Sans"/>
                <a:cs typeface="Open Sans"/>
              </a:rPr>
              <a:t>50%</a:t>
            </a:r>
          </a:p>
        </p:txBody>
      </p:sp>
      <p:sp>
        <p:nvSpPr>
          <p:cNvPr id="30" name="TextBox 29"/>
          <p:cNvSpPr txBox="1"/>
          <p:nvPr/>
        </p:nvSpPr>
        <p:spPr>
          <a:xfrm>
            <a:off x="5105400" y="2176903"/>
            <a:ext cx="533400" cy="246221"/>
          </a:xfrm>
          <a:prstGeom prst="rect">
            <a:avLst/>
          </a:prstGeom>
          <a:noFill/>
        </p:spPr>
        <p:txBody>
          <a:bodyPr wrap="square" rtlCol="0">
            <a:spAutoFit/>
          </a:bodyPr>
          <a:lstStyle/>
          <a:p>
            <a:pPr algn="ctr"/>
            <a:r>
              <a:rPr lang="en-JM" sz="1000" dirty="0">
                <a:solidFill>
                  <a:srgbClr val="11ADAF"/>
                </a:solidFill>
                <a:latin typeface="Open Sans"/>
                <a:cs typeface="Open Sans"/>
              </a:rPr>
              <a:t>50%</a:t>
            </a:r>
          </a:p>
        </p:txBody>
      </p:sp>
      <p:sp>
        <p:nvSpPr>
          <p:cNvPr id="31" name="TextBox 30"/>
          <p:cNvSpPr txBox="1"/>
          <p:nvPr/>
        </p:nvSpPr>
        <p:spPr>
          <a:xfrm>
            <a:off x="7924800" y="2176903"/>
            <a:ext cx="533400" cy="246221"/>
          </a:xfrm>
          <a:prstGeom prst="rect">
            <a:avLst/>
          </a:prstGeom>
          <a:noFill/>
        </p:spPr>
        <p:txBody>
          <a:bodyPr wrap="square" rtlCol="0">
            <a:spAutoFit/>
          </a:bodyPr>
          <a:lstStyle/>
          <a:p>
            <a:pPr algn="ctr"/>
            <a:r>
              <a:rPr lang="en-JM" sz="1000" dirty="0">
                <a:solidFill>
                  <a:srgbClr val="52658D"/>
                </a:solidFill>
                <a:latin typeface="Open Sans"/>
                <a:cs typeface="Open Sans"/>
              </a:rPr>
              <a:t>50%</a:t>
            </a:r>
          </a:p>
        </p:txBody>
      </p:sp>
      <p:sp>
        <p:nvSpPr>
          <p:cNvPr id="32" name="Text Placeholder 5"/>
          <p:cNvSpPr txBox="1">
            <a:spLocks/>
          </p:cNvSpPr>
          <p:nvPr/>
        </p:nvSpPr>
        <p:spPr>
          <a:xfrm>
            <a:off x="533400" y="2179135"/>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3" name="TextBox 32"/>
          <p:cNvSpPr txBox="1"/>
          <p:nvPr/>
        </p:nvSpPr>
        <p:spPr>
          <a:xfrm>
            <a:off x="533400" y="20245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34" name="Text Placeholder 5"/>
          <p:cNvSpPr txBox="1">
            <a:spLocks/>
          </p:cNvSpPr>
          <p:nvPr/>
        </p:nvSpPr>
        <p:spPr>
          <a:xfrm>
            <a:off x="533400" y="3017335"/>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5" name="TextBox 34"/>
          <p:cNvSpPr txBox="1"/>
          <p:nvPr/>
        </p:nvSpPr>
        <p:spPr>
          <a:xfrm>
            <a:off x="533400" y="28627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36" name="Text Placeholder 5"/>
          <p:cNvSpPr txBox="1">
            <a:spLocks/>
          </p:cNvSpPr>
          <p:nvPr/>
        </p:nvSpPr>
        <p:spPr>
          <a:xfrm>
            <a:off x="533400" y="3855535"/>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7" name="TextBox 36"/>
          <p:cNvSpPr txBox="1"/>
          <p:nvPr/>
        </p:nvSpPr>
        <p:spPr>
          <a:xfrm>
            <a:off x="533400" y="37009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cxnSp>
        <p:nvCxnSpPr>
          <p:cNvPr id="38" name="Straight Connector 37"/>
          <p:cNvCxnSpPr/>
          <p:nvPr/>
        </p:nvCxnSpPr>
        <p:spPr>
          <a:xfrm>
            <a:off x="642751" y="362693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24200" y="4081903"/>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9600" y="27241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09600" y="36385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67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13</a:t>
            </a:fld>
            <a:endParaRPr lang="en-US" dirty="0"/>
          </a:p>
        </p:txBody>
      </p:sp>
      <p:sp>
        <p:nvSpPr>
          <p:cNvPr id="3" name="Title 2"/>
          <p:cNvSpPr>
            <a:spLocks noGrp="1"/>
          </p:cNvSpPr>
          <p:nvPr>
            <p:ph type="title"/>
          </p:nvPr>
        </p:nvSpPr>
        <p:spPr>
          <a:xfrm>
            <a:off x="457200" y="285750"/>
            <a:ext cx="8229600" cy="857250"/>
          </a:xfrm>
        </p:spPr>
        <p:txBody>
          <a:bodyPr>
            <a:normAutofit/>
          </a:bodyPr>
          <a:lstStyle/>
          <a:p>
            <a:pPr algn="l"/>
            <a:r>
              <a:rPr lang="en-JM" dirty="0">
                <a:solidFill>
                  <a:srgbClr val="48597F"/>
                </a:solidFill>
              </a:rPr>
              <a:t>GRAPH</a:t>
            </a:r>
            <a:r>
              <a:rPr lang="en-JM" dirty="0">
                <a:solidFill>
                  <a:schemeClr val="tx1">
                    <a:lumMod val="75000"/>
                    <a:lumOff val="25000"/>
                  </a:schemeClr>
                </a:solidFill>
              </a:rPr>
              <a:t> </a:t>
            </a:r>
            <a:r>
              <a:rPr lang="en-JM" dirty="0">
                <a:solidFill>
                  <a:schemeClr val="bg1">
                    <a:lumMod val="50000"/>
                  </a:schemeClr>
                </a:solidFill>
              </a:rPr>
              <a:t>INFOGRAPHICS</a:t>
            </a:r>
            <a:endParaRPr lang="en-US" dirty="0">
              <a:solidFill>
                <a:schemeClr val="bg1">
                  <a:lumMod val="50000"/>
                </a:schemeClr>
              </a:solidFill>
            </a:endParaRPr>
          </a:p>
        </p:txBody>
      </p:sp>
      <p:sp>
        <p:nvSpPr>
          <p:cNvPr id="4" name="Text Placeholder 3"/>
          <p:cNvSpPr>
            <a:spLocks noGrp="1"/>
          </p:cNvSpPr>
          <p:nvPr>
            <p:ph type="body" sz="quarter" idx="23"/>
          </p:nvPr>
        </p:nvSpPr>
        <p:spPr>
          <a:xfrm>
            <a:off x="457200" y="876300"/>
            <a:ext cx="5029200" cy="323850"/>
          </a:xfrm>
        </p:spPr>
        <p:txBody>
          <a:bodyPr/>
          <a:lstStyle/>
          <a:p>
            <a:pPr algn="l"/>
            <a:r>
              <a:rPr lang="en-JM" sz="1200" i="0" dirty="0">
                <a:solidFill>
                  <a:srgbClr val="11ADAF"/>
                </a:solidFill>
                <a:ea typeface="Open Sans"/>
              </a:rPr>
              <a:t>Quarterly growth</a:t>
            </a:r>
          </a:p>
          <a:p>
            <a:pPr algn="l"/>
            <a:endParaRPr lang="en-US" sz="1200" i="0" dirty="0">
              <a:solidFill>
                <a:srgbClr val="11ADAF"/>
              </a:solidFill>
            </a:endParaRPr>
          </a:p>
        </p:txBody>
      </p:sp>
      <p:cxnSp>
        <p:nvCxnSpPr>
          <p:cNvPr id="42" name="Straight Connector 41"/>
          <p:cNvCxnSpPr/>
          <p:nvPr/>
        </p:nvCxnSpPr>
        <p:spPr>
          <a:xfrm>
            <a:off x="642751" y="27241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5"/>
          <p:cNvSpPr txBox="1">
            <a:spLocks/>
          </p:cNvSpPr>
          <p:nvPr/>
        </p:nvSpPr>
        <p:spPr>
          <a:xfrm>
            <a:off x="533400" y="2179135"/>
            <a:ext cx="2286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44" name="TextBox 43"/>
          <p:cNvSpPr txBox="1"/>
          <p:nvPr/>
        </p:nvSpPr>
        <p:spPr>
          <a:xfrm>
            <a:off x="533400" y="20245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45" name="Text Placeholder 5"/>
          <p:cNvSpPr txBox="1">
            <a:spLocks/>
          </p:cNvSpPr>
          <p:nvPr/>
        </p:nvSpPr>
        <p:spPr>
          <a:xfrm>
            <a:off x="533400" y="3017335"/>
            <a:ext cx="2357438"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46" name="TextBox 45"/>
          <p:cNvSpPr txBox="1"/>
          <p:nvPr/>
        </p:nvSpPr>
        <p:spPr>
          <a:xfrm>
            <a:off x="533400" y="28627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47" name="Text Placeholder 5"/>
          <p:cNvSpPr txBox="1">
            <a:spLocks/>
          </p:cNvSpPr>
          <p:nvPr/>
        </p:nvSpPr>
        <p:spPr>
          <a:xfrm>
            <a:off x="533400" y="3855535"/>
            <a:ext cx="2357438"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48" name="TextBox 47"/>
          <p:cNvSpPr txBox="1"/>
          <p:nvPr/>
        </p:nvSpPr>
        <p:spPr>
          <a:xfrm>
            <a:off x="533400" y="3700903"/>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cxnSp>
        <p:nvCxnSpPr>
          <p:cNvPr id="49" name="Straight Connector 48"/>
          <p:cNvCxnSpPr/>
          <p:nvPr/>
        </p:nvCxnSpPr>
        <p:spPr>
          <a:xfrm>
            <a:off x="642751" y="3626935"/>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09600" y="27241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09600" y="36385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graphicFrame>
        <p:nvGraphicFramePr>
          <p:cNvPr id="52" name="Chart 51"/>
          <p:cNvGraphicFramePr/>
          <p:nvPr>
            <p:extLst>
              <p:ext uri="{D42A27DB-BD31-4B8C-83A1-F6EECF244321}">
                <p14:modId xmlns:p14="http://schemas.microsoft.com/office/powerpoint/2010/main" val="2608385904"/>
              </p:ext>
            </p:extLst>
          </p:nvPr>
        </p:nvGraphicFramePr>
        <p:xfrm>
          <a:off x="4191000" y="977008"/>
          <a:ext cx="2971800" cy="3728342"/>
        </p:xfrm>
        <a:graphic>
          <a:graphicData uri="http://schemas.openxmlformats.org/drawingml/2006/chart">
            <c:chart xmlns:c="http://schemas.openxmlformats.org/drawingml/2006/chart" xmlns:r="http://schemas.openxmlformats.org/officeDocument/2006/relationships" r:id="rId2"/>
          </a:graphicData>
        </a:graphic>
      </p:graphicFrame>
      <p:sp>
        <p:nvSpPr>
          <p:cNvPr id="53" name="TextBox 52"/>
          <p:cNvSpPr txBox="1"/>
          <p:nvPr/>
        </p:nvSpPr>
        <p:spPr>
          <a:xfrm>
            <a:off x="5943600" y="971550"/>
            <a:ext cx="1227117" cy="261610"/>
          </a:xfrm>
          <a:prstGeom prst="rect">
            <a:avLst/>
          </a:prstGeom>
          <a:noFill/>
        </p:spPr>
        <p:txBody>
          <a:bodyPr wrap="square" rtlCol="0">
            <a:spAutoFit/>
          </a:bodyPr>
          <a:lstStyle/>
          <a:p>
            <a:r>
              <a:rPr lang="en-JM" sz="1100" dirty="0">
                <a:solidFill>
                  <a:srgbClr val="424C53"/>
                </a:solidFill>
                <a:latin typeface="Open Sans"/>
                <a:ea typeface="Montserrat Regular"/>
                <a:cs typeface="Open Sans"/>
              </a:rPr>
              <a:t>+ 17,356,A123</a:t>
            </a:r>
          </a:p>
        </p:txBody>
      </p:sp>
      <p:pic>
        <p:nvPicPr>
          <p:cNvPr id="54" name="Picture 53" descr="t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967" y="1053208"/>
            <a:ext cx="237788" cy="185410"/>
          </a:xfrm>
          <a:prstGeom prst="rect">
            <a:avLst/>
          </a:prstGeom>
        </p:spPr>
      </p:pic>
      <p:pic>
        <p:nvPicPr>
          <p:cNvPr id="55" name="Picture 54" descr="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766" y="1891408"/>
            <a:ext cx="248128" cy="178342"/>
          </a:xfrm>
          <a:prstGeom prst="rect">
            <a:avLst/>
          </a:prstGeom>
        </p:spPr>
      </p:pic>
      <p:sp>
        <p:nvSpPr>
          <p:cNvPr id="56" name="TextBox 55"/>
          <p:cNvSpPr txBox="1"/>
          <p:nvPr/>
        </p:nvSpPr>
        <p:spPr>
          <a:xfrm>
            <a:off x="7375566" y="1891408"/>
            <a:ext cx="1227117" cy="261610"/>
          </a:xfrm>
          <a:prstGeom prst="rect">
            <a:avLst/>
          </a:prstGeom>
          <a:noFill/>
        </p:spPr>
        <p:txBody>
          <a:bodyPr wrap="square" rtlCol="0">
            <a:spAutoFit/>
          </a:bodyPr>
          <a:lstStyle/>
          <a:p>
            <a:r>
              <a:rPr lang="en-JM" sz="1100" dirty="0">
                <a:solidFill>
                  <a:srgbClr val="424C53"/>
                </a:solidFill>
                <a:latin typeface="Open Sans"/>
                <a:ea typeface="Montserrat Regular"/>
                <a:cs typeface="Open Sans"/>
              </a:rPr>
              <a:t>+ 17,356,123</a:t>
            </a:r>
          </a:p>
        </p:txBody>
      </p:sp>
      <p:sp>
        <p:nvSpPr>
          <p:cNvPr id="57" name="TextBox 56"/>
          <p:cNvSpPr txBox="1"/>
          <p:nvPr/>
        </p:nvSpPr>
        <p:spPr>
          <a:xfrm>
            <a:off x="7535883" y="3257550"/>
            <a:ext cx="1150917" cy="261610"/>
          </a:xfrm>
          <a:prstGeom prst="rect">
            <a:avLst/>
          </a:prstGeom>
          <a:solidFill>
            <a:srgbClr val="52658D"/>
          </a:solidFill>
        </p:spPr>
        <p:txBody>
          <a:bodyPr wrap="square" rtlCol="0">
            <a:spAutoFit/>
          </a:bodyPr>
          <a:lstStyle/>
          <a:p>
            <a:r>
              <a:rPr lang="en-JM" sz="1100" dirty="0">
                <a:solidFill>
                  <a:schemeClr val="bg1"/>
                </a:solidFill>
                <a:latin typeface="Open Sans"/>
                <a:ea typeface="Montserrat Regular"/>
                <a:cs typeface="Open Sans"/>
              </a:rPr>
              <a:t>+ 17,356,A123</a:t>
            </a:r>
          </a:p>
        </p:txBody>
      </p:sp>
      <p:pic>
        <p:nvPicPr>
          <p:cNvPr id="58" name="Picture 57" descr="t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4884" y="3306198"/>
            <a:ext cx="237788" cy="185410"/>
          </a:xfrm>
          <a:prstGeom prst="rect">
            <a:avLst/>
          </a:prstGeom>
        </p:spPr>
      </p:pic>
      <p:sp>
        <p:nvSpPr>
          <p:cNvPr id="59" name="TextBox 58"/>
          <p:cNvSpPr txBox="1"/>
          <p:nvPr/>
        </p:nvSpPr>
        <p:spPr>
          <a:xfrm>
            <a:off x="6011883" y="4253608"/>
            <a:ext cx="1227117" cy="261610"/>
          </a:xfrm>
          <a:prstGeom prst="rect">
            <a:avLst/>
          </a:prstGeom>
          <a:noFill/>
        </p:spPr>
        <p:txBody>
          <a:bodyPr wrap="square" rtlCol="0">
            <a:spAutoFit/>
          </a:bodyPr>
          <a:lstStyle/>
          <a:p>
            <a:r>
              <a:rPr lang="en-JM" sz="1100" dirty="0">
                <a:solidFill>
                  <a:srgbClr val="424C53"/>
                </a:solidFill>
                <a:latin typeface="Open Sans"/>
                <a:ea typeface="Montserrat Regular"/>
                <a:cs typeface="Open Sans"/>
              </a:rPr>
              <a:t>+ 17,356,A123</a:t>
            </a:r>
          </a:p>
        </p:txBody>
      </p:sp>
      <p:pic>
        <p:nvPicPr>
          <p:cNvPr id="60" name="Picture 59" descr="t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7084" y="4296798"/>
            <a:ext cx="237788" cy="185410"/>
          </a:xfrm>
          <a:prstGeom prst="rect">
            <a:avLst/>
          </a:prstGeom>
        </p:spPr>
      </p:pic>
      <p:sp>
        <p:nvSpPr>
          <p:cNvPr id="61" name="Rectangle 60"/>
          <p:cNvSpPr/>
          <p:nvPr/>
        </p:nvSpPr>
        <p:spPr>
          <a:xfrm>
            <a:off x="4953000" y="2419350"/>
            <a:ext cx="1447800" cy="707886"/>
          </a:xfrm>
          <a:prstGeom prst="rect">
            <a:avLst/>
          </a:prstGeom>
        </p:spPr>
        <p:txBody>
          <a:bodyPr wrap="square">
            <a:spAutoFit/>
          </a:bodyPr>
          <a:lstStyle/>
          <a:p>
            <a:pPr algn="ctr"/>
            <a:r>
              <a:rPr lang="en-JM" sz="4000" dirty="0">
                <a:solidFill>
                  <a:schemeClr val="bg1">
                    <a:lumMod val="75000"/>
                  </a:schemeClr>
                </a:solidFill>
                <a:latin typeface="Montserrat Regular"/>
                <a:cs typeface="Montserrat Regular"/>
              </a:rPr>
              <a:t>2013</a:t>
            </a:r>
          </a:p>
        </p:txBody>
      </p:sp>
      <p:sp>
        <p:nvSpPr>
          <p:cNvPr id="62" name="Rectangle 61"/>
          <p:cNvSpPr/>
          <p:nvPr/>
        </p:nvSpPr>
        <p:spPr>
          <a:xfrm>
            <a:off x="5105400" y="3028950"/>
            <a:ext cx="1143000" cy="253916"/>
          </a:xfrm>
          <a:prstGeom prst="rect">
            <a:avLst/>
          </a:prstGeom>
        </p:spPr>
        <p:txBody>
          <a:bodyPr wrap="square">
            <a:spAutoFit/>
          </a:bodyPr>
          <a:lstStyle/>
          <a:p>
            <a:pPr algn="ctr"/>
            <a:r>
              <a:rPr lang="en-JM" sz="1050" kern="0" spc="300" dirty="0">
                <a:solidFill>
                  <a:schemeClr val="bg1">
                    <a:lumMod val="85000"/>
                  </a:schemeClr>
                </a:solidFill>
                <a:latin typeface="Open Sans"/>
                <a:cs typeface="Open Sans"/>
              </a:rPr>
              <a:t>EARNINGS</a:t>
            </a:r>
          </a:p>
        </p:txBody>
      </p:sp>
      <p:sp>
        <p:nvSpPr>
          <p:cNvPr id="63" name="TextBox 62"/>
          <p:cNvSpPr txBox="1"/>
          <p:nvPr/>
        </p:nvSpPr>
        <p:spPr>
          <a:xfrm>
            <a:off x="3276600" y="2038350"/>
            <a:ext cx="1227117" cy="261610"/>
          </a:xfrm>
          <a:prstGeom prst="rect">
            <a:avLst/>
          </a:prstGeom>
          <a:noFill/>
        </p:spPr>
        <p:txBody>
          <a:bodyPr wrap="square" rtlCol="0">
            <a:spAutoFit/>
          </a:bodyPr>
          <a:lstStyle/>
          <a:p>
            <a:r>
              <a:rPr lang="en-JM" sz="1100" dirty="0">
                <a:solidFill>
                  <a:srgbClr val="424C53"/>
                </a:solidFill>
                <a:latin typeface="Open Sans"/>
                <a:ea typeface="Montserrat Regular"/>
                <a:cs typeface="Open Sans"/>
              </a:rPr>
              <a:t>+ 17,356,A123</a:t>
            </a:r>
          </a:p>
        </p:txBody>
      </p:sp>
      <p:pic>
        <p:nvPicPr>
          <p:cNvPr id="64" name="Picture 63" descr="t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1809750"/>
            <a:ext cx="237788" cy="185410"/>
          </a:xfrm>
          <a:prstGeom prst="rect">
            <a:avLst/>
          </a:prstGeom>
        </p:spPr>
      </p:pic>
      <p:pic>
        <p:nvPicPr>
          <p:cNvPr id="65" name="Picture 64" descr="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083" y="3409950"/>
            <a:ext cx="248128" cy="178342"/>
          </a:xfrm>
          <a:prstGeom prst="rect">
            <a:avLst/>
          </a:prstGeom>
        </p:spPr>
      </p:pic>
      <p:sp>
        <p:nvSpPr>
          <p:cNvPr id="66" name="TextBox 65"/>
          <p:cNvSpPr txBox="1"/>
          <p:nvPr/>
        </p:nvSpPr>
        <p:spPr>
          <a:xfrm>
            <a:off x="3344883" y="3638550"/>
            <a:ext cx="1227117" cy="261610"/>
          </a:xfrm>
          <a:prstGeom prst="rect">
            <a:avLst/>
          </a:prstGeom>
          <a:noFill/>
        </p:spPr>
        <p:txBody>
          <a:bodyPr wrap="square" rtlCol="0">
            <a:spAutoFit/>
          </a:bodyPr>
          <a:lstStyle/>
          <a:p>
            <a:r>
              <a:rPr lang="en-JM" sz="1100" dirty="0">
                <a:solidFill>
                  <a:srgbClr val="424C53"/>
                </a:solidFill>
                <a:latin typeface="Open Sans"/>
                <a:ea typeface="Montserrat Regular"/>
                <a:cs typeface="Open Sans"/>
              </a:rPr>
              <a:t>+ 17,356,123</a:t>
            </a:r>
          </a:p>
        </p:txBody>
      </p:sp>
    </p:spTree>
    <p:extLst>
      <p:ext uri="{BB962C8B-B14F-4D97-AF65-F5344CB8AC3E}">
        <p14:creationId xmlns:p14="http://schemas.microsoft.com/office/powerpoint/2010/main" val="197109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14</a:t>
            </a:fld>
            <a:endParaRPr lang="en-US" dirty="0"/>
          </a:p>
        </p:txBody>
      </p:sp>
      <p:sp>
        <p:nvSpPr>
          <p:cNvPr id="3" name="Title 2"/>
          <p:cNvSpPr>
            <a:spLocks noGrp="1"/>
          </p:cNvSpPr>
          <p:nvPr>
            <p:ph type="title"/>
          </p:nvPr>
        </p:nvSpPr>
        <p:spPr/>
        <p:txBody>
          <a:bodyPr/>
          <a:lstStyle/>
          <a:p>
            <a:r>
              <a:rPr lang="en-JM" dirty="0">
                <a:solidFill>
                  <a:srgbClr val="48597F"/>
                </a:solidFill>
              </a:rPr>
              <a:t>TWO COLUMN </a:t>
            </a:r>
            <a:r>
              <a:rPr lang="en-JM" dirty="0">
                <a:solidFill>
                  <a:schemeClr val="bg1">
                    <a:lumMod val="65000"/>
                  </a:schemeClr>
                </a:solidFill>
              </a:rPr>
              <a:t>BULLET</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a:p>
            <a:endParaRPr lang="en-US" sz="1200" i="0" dirty="0">
              <a:solidFill>
                <a:srgbClr val="11ADAF"/>
              </a:solidFill>
            </a:endParaRPr>
          </a:p>
        </p:txBody>
      </p:sp>
      <p:sp>
        <p:nvSpPr>
          <p:cNvPr id="5" name="Content Placeholder 2"/>
          <p:cNvSpPr txBox="1">
            <a:spLocks/>
          </p:cNvSpPr>
          <p:nvPr/>
        </p:nvSpPr>
        <p:spPr>
          <a:xfrm>
            <a:off x="685800" y="1428750"/>
            <a:ext cx="8001000" cy="3200400"/>
          </a:xfrm>
          <a:prstGeom prst="rect">
            <a:avLst/>
          </a:prstGeom>
        </p:spPr>
        <p:txBody>
          <a:bodyPr numCol="2" spcCol="720000">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lnSpc>
                <a:spcPts val="1500"/>
              </a:lnSpc>
              <a:spcBef>
                <a:spcPct val="0"/>
              </a:spcBef>
              <a:buFont typeface="+mj-lt"/>
              <a:buAutoNum type="arabicPeriod"/>
            </a:pPr>
            <a:r>
              <a:rPr lang="en-JM" sz="1000" dirty="0">
                <a:solidFill>
                  <a:srgbClr val="595959"/>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228600" indent="-228600">
              <a:lnSpc>
                <a:spcPts val="1500"/>
              </a:lnSpc>
              <a:spcBef>
                <a:spcPct val="0"/>
              </a:spcBef>
              <a:buFont typeface="+mj-lt"/>
              <a:buAutoNum type="arabicPeriod"/>
            </a:pPr>
            <a:endParaRPr lang="en-JM" sz="1000" dirty="0">
              <a:solidFill>
                <a:srgbClr val="595959"/>
              </a:solidFill>
              <a:latin typeface="Open Sans"/>
              <a:cs typeface="Open Sans"/>
            </a:endParaRPr>
          </a:p>
          <a:p>
            <a:pPr marL="228600" indent="-228600">
              <a:lnSpc>
                <a:spcPts val="1500"/>
              </a:lnSpc>
              <a:buFont typeface="+mj-lt"/>
              <a:buAutoNum type="arabicPeriod"/>
            </a:pPr>
            <a:r>
              <a:rPr lang="en-JM" sz="1000" dirty="0">
                <a:solidFill>
                  <a:srgbClr val="595959"/>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lnSpc>
                <a:spcPts val="1500"/>
              </a:lnSpc>
              <a:buFont typeface="+mj-lt"/>
              <a:buAutoNum type="arabicPeriod"/>
            </a:pPr>
            <a:endParaRPr lang="en-JM" sz="1000" dirty="0">
              <a:solidFill>
                <a:srgbClr val="595959"/>
              </a:solidFill>
              <a:latin typeface="Open Sans"/>
              <a:cs typeface="Open Sans"/>
            </a:endParaRPr>
          </a:p>
          <a:p>
            <a:pPr marL="228600" indent="-228600">
              <a:lnSpc>
                <a:spcPts val="1500"/>
              </a:lnSpc>
              <a:buFont typeface="+mj-lt"/>
              <a:buAutoNum type="arabicPeriod"/>
            </a:pPr>
            <a:r>
              <a:rPr lang="en-JM" sz="1000" dirty="0">
                <a:solidFill>
                  <a:srgbClr val="595959"/>
                </a:solidFill>
                <a:latin typeface="Open Sans"/>
                <a:cs typeface="Open Sans"/>
              </a:rPr>
              <a:t>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lnSpc>
                <a:spcPts val="1500"/>
              </a:lnSpc>
              <a:buFont typeface="+mj-lt"/>
              <a:buAutoNum type="arabicPeriod"/>
            </a:pPr>
            <a:endParaRPr lang="en-JM" sz="1000" dirty="0">
              <a:solidFill>
                <a:srgbClr val="595959"/>
              </a:solidFill>
              <a:latin typeface="Open Sans"/>
              <a:cs typeface="Open Sans"/>
            </a:endParaRPr>
          </a:p>
          <a:p>
            <a:pPr marL="228600" indent="-228600">
              <a:lnSpc>
                <a:spcPts val="1500"/>
              </a:lnSpc>
              <a:spcBef>
                <a:spcPct val="0"/>
              </a:spcBef>
              <a:buFont typeface="+mj-lt"/>
              <a:buAutoNum type="arabicPeriod"/>
            </a:pPr>
            <a:r>
              <a:rPr lang="en-JM" sz="1000" dirty="0">
                <a:solidFill>
                  <a:srgbClr val="595959"/>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228600" indent="-228600">
              <a:lnSpc>
                <a:spcPts val="1500"/>
              </a:lnSpc>
              <a:spcBef>
                <a:spcPct val="0"/>
              </a:spcBef>
              <a:buFont typeface="+mj-lt"/>
              <a:buAutoNum type="arabicPeriod"/>
            </a:pPr>
            <a:endParaRPr lang="en-JM" sz="1000" dirty="0">
              <a:solidFill>
                <a:srgbClr val="595959"/>
              </a:solidFill>
              <a:latin typeface="Open Sans"/>
              <a:cs typeface="Open Sans"/>
            </a:endParaRPr>
          </a:p>
          <a:p>
            <a:pPr marL="228600" indent="-228600">
              <a:lnSpc>
                <a:spcPts val="1500"/>
              </a:lnSpc>
              <a:buFont typeface="+mj-lt"/>
              <a:buAutoNum type="arabicPeriod"/>
            </a:pPr>
            <a:endParaRPr lang="en-JM" sz="1000" dirty="0">
              <a:solidFill>
                <a:srgbClr val="595959"/>
              </a:solidFill>
              <a:latin typeface="Open Sans"/>
              <a:cs typeface="Open Sans"/>
            </a:endParaRPr>
          </a:p>
          <a:p>
            <a:pPr marL="228600" indent="-228600">
              <a:lnSpc>
                <a:spcPts val="1500"/>
              </a:lnSpc>
              <a:buFont typeface="+mj-lt"/>
              <a:buAutoNum type="arabicPeriod"/>
            </a:pPr>
            <a:endParaRPr lang="en-JM" sz="1000" dirty="0">
              <a:solidFill>
                <a:srgbClr val="595959"/>
              </a:solidFill>
              <a:latin typeface="Open Sans"/>
              <a:cs typeface="Open Sans"/>
            </a:endParaRPr>
          </a:p>
          <a:p>
            <a:pPr marL="228600" indent="-228600">
              <a:lnSpc>
                <a:spcPts val="1500"/>
              </a:lnSpc>
              <a:buFont typeface="+mj-lt"/>
              <a:buAutoNum type="arabicPeriod"/>
            </a:pPr>
            <a:endParaRPr lang="en-US" sz="1000" dirty="0">
              <a:solidFill>
                <a:srgbClr val="595959"/>
              </a:solidFill>
              <a:latin typeface="Open Sans"/>
              <a:cs typeface="Open Sans"/>
            </a:endParaRPr>
          </a:p>
        </p:txBody>
      </p:sp>
    </p:spTree>
    <p:extLst>
      <p:ext uri="{BB962C8B-B14F-4D97-AF65-F5344CB8AC3E}">
        <p14:creationId xmlns:p14="http://schemas.microsoft.com/office/powerpoint/2010/main" val="67284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15</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DISTRIBUTION </a:t>
            </a:r>
            <a:r>
              <a:rPr lang="en-JM" dirty="0">
                <a:solidFill>
                  <a:schemeClr val="bg1">
                    <a:lumMod val="65000"/>
                  </a:schemeClr>
                </a:solidFill>
              </a:rPr>
              <a:t>STATISTICS</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Data by country or city</a:t>
            </a:r>
          </a:p>
          <a:p>
            <a:endParaRPr lang="en-US" sz="1200" i="0" dirty="0">
              <a:solidFill>
                <a:srgbClr val="11ADAF"/>
              </a:solidFill>
            </a:endParaRPr>
          </a:p>
        </p:txBody>
      </p:sp>
      <p:sp>
        <p:nvSpPr>
          <p:cNvPr id="78" name="Oval 77"/>
          <p:cNvSpPr>
            <a:spLocks noChangeAspect="1"/>
          </p:cNvSpPr>
          <p:nvPr/>
        </p:nvSpPr>
        <p:spPr>
          <a:xfrm>
            <a:off x="6332402" y="1818051"/>
            <a:ext cx="1439998" cy="1439998"/>
          </a:xfrm>
          <a:prstGeom prst="ellipse">
            <a:avLst/>
          </a:prstGeom>
          <a:solidFill>
            <a:srgbClr val="48597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Montserrat Regular"/>
                <a:ea typeface="Open Sans"/>
                <a:cs typeface="Montserrat Regular"/>
              </a:rPr>
              <a:t>PARIS</a:t>
            </a:r>
            <a:endParaRPr lang="en-JM" sz="1100" dirty="0">
              <a:solidFill>
                <a:schemeClr val="bg1"/>
              </a:solidFill>
              <a:latin typeface="Montserrat Regular"/>
              <a:ea typeface="Open Sans"/>
              <a:cs typeface="Montserrat Regular"/>
            </a:endParaRPr>
          </a:p>
          <a:p>
            <a:pPr algn="ctr"/>
            <a:r>
              <a:rPr lang="en-JM" sz="1400" dirty="0">
                <a:solidFill>
                  <a:srgbClr val="FFFFFF"/>
                </a:solidFill>
                <a:latin typeface="Montserrat Regular"/>
                <a:ea typeface="Open Sans"/>
                <a:cs typeface="Montserrat Regular"/>
              </a:rPr>
              <a:t>$1000m</a:t>
            </a:r>
          </a:p>
        </p:txBody>
      </p:sp>
      <p:sp>
        <p:nvSpPr>
          <p:cNvPr id="79" name="Oval 78"/>
          <p:cNvSpPr>
            <a:spLocks noChangeAspect="1"/>
          </p:cNvSpPr>
          <p:nvPr/>
        </p:nvSpPr>
        <p:spPr>
          <a:xfrm>
            <a:off x="4656002" y="1818051"/>
            <a:ext cx="1439998" cy="1439998"/>
          </a:xfrm>
          <a:prstGeom prst="ellipse">
            <a:avLst/>
          </a:prstGeom>
          <a:solidFill>
            <a:srgbClr val="11ADA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Montserrat Regular"/>
                <a:ea typeface="Open Sans"/>
                <a:cs typeface="Montserrat Regular"/>
              </a:rPr>
              <a:t>PARIS</a:t>
            </a:r>
            <a:endParaRPr lang="en-JM" sz="1100" dirty="0">
              <a:solidFill>
                <a:schemeClr val="bg1"/>
              </a:solidFill>
              <a:latin typeface="Montserrat Regular"/>
              <a:ea typeface="Open Sans"/>
              <a:cs typeface="Montserrat Regular"/>
            </a:endParaRPr>
          </a:p>
          <a:p>
            <a:pPr algn="ctr"/>
            <a:r>
              <a:rPr lang="en-JM" sz="1400" dirty="0">
                <a:solidFill>
                  <a:srgbClr val="FFFFFF"/>
                </a:solidFill>
                <a:latin typeface="Montserrat Regular"/>
                <a:ea typeface="Open Sans"/>
                <a:cs typeface="Montserrat Regular"/>
              </a:rPr>
              <a:t>$1000m</a:t>
            </a:r>
          </a:p>
        </p:txBody>
      </p:sp>
      <p:sp>
        <p:nvSpPr>
          <p:cNvPr id="80" name="Oval 79"/>
          <p:cNvSpPr>
            <a:spLocks noChangeAspect="1"/>
          </p:cNvSpPr>
          <p:nvPr/>
        </p:nvSpPr>
        <p:spPr>
          <a:xfrm>
            <a:off x="2979602" y="1817939"/>
            <a:ext cx="1439998" cy="1439998"/>
          </a:xfrm>
          <a:prstGeom prst="ellipse">
            <a:avLst/>
          </a:prstGeom>
          <a:solidFill>
            <a:srgbClr val="48597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Montserrat Regular"/>
                <a:ea typeface="Open Sans"/>
                <a:cs typeface="Montserrat Regular"/>
              </a:rPr>
              <a:t>PARIS</a:t>
            </a:r>
            <a:endParaRPr lang="en-JM" sz="1100" dirty="0">
              <a:solidFill>
                <a:schemeClr val="bg1"/>
              </a:solidFill>
              <a:latin typeface="Montserrat Regular"/>
              <a:ea typeface="Open Sans"/>
              <a:cs typeface="Montserrat Regular"/>
            </a:endParaRPr>
          </a:p>
          <a:p>
            <a:pPr algn="ctr"/>
            <a:r>
              <a:rPr lang="en-JM" sz="1400" dirty="0">
                <a:solidFill>
                  <a:srgbClr val="FFFFFF"/>
                </a:solidFill>
                <a:latin typeface="Montserrat Regular"/>
                <a:ea typeface="Open Sans"/>
                <a:cs typeface="Montserrat Regular"/>
              </a:rPr>
              <a:t>$1000m</a:t>
            </a:r>
          </a:p>
        </p:txBody>
      </p:sp>
      <p:sp>
        <p:nvSpPr>
          <p:cNvPr id="81" name="Oval 80"/>
          <p:cNvSpPr>
            <a:spLocks noChangeAspect="1"/>
          </p:cNvSpPr>
          <p:nvPr/>
        </p:nvSpPr>
        <p:spPr>
          <a:xfrm>
            <a:off x="1303202" y="1809750"/>
            <a:ext cx="1439998" cy="1439998"/>
          </a:xfrm>
          <a:prstGeom prst="ellipse">
            <a:avLst/>
          </a:prstGeom>
          <a:solidFill>
            <a:srgbClr val="11ADA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000" dirty="0">
                <a:solidFill>
                  <a:schemeClr val="bg1"/>
                </a:solidFill>
                <a:latin typeface="Montserrat Regular"/>
                <a:ea typeface="Open Sans"/>
                <a:cs typeface="Montserrat Regular"/>
              </a:rPr>
              <a:t>PARIS</a:t>
            </a:r>
            <a:endParaRPr lang="en-JM" sz="1100" dirty="0">
              <a:solidFill>
                <a:schemeClr val="bg1"/>
              </a:solidFill>
              <a:latin typeface="Montserrat Regular"/>
              <a:ea typeface="Open Sans"/>
              <a:cs typeface="Montserrat Regular"/>
            </a:endParaRPr>
          </a:p>
          <a:p>
            <a:pPr algn="ctr"/>
            <a:r>
              <a:rPr lang="en-JM" sz="1400" dirty="0">
                <a:solidFill>
                  <a:srgbClr val="FFFFFF"/>
                </a:solidFill>
                <a:latin typeface="Montserrat Regular"/>
                <a:ea typeface="Open Sans"/>
                <a:cs typeface="Montserrat Regular"/>
              </a:rPr>
              <a:t>$1000m</a:t>
            </a:r>
          </a:p>
        </p:txBody>
      </p:sp>
      <p:sp>
        <p:nvSpPr>
          <p:cNvPr id="82" name="TextBox 81"/>
          <p:cNvSpPr txBox="1"/>
          <p:nvPr/>
        </p:nvSpPr>
        <p:spPr>
          <a:xfrm>
            <a:off x="1177935" y="3578546"/>
            <a:ext cx="1717665" cy="261610"/>
          </a:xfrm>
          <a:prstGeom prst="rect">
            <a:avLst/>
          </a:prstGeom>
          <a:noFill/>
        </p:spPr>
        <p:txBody>
          <a:bodyPr wrap="square" rtlCol="0">
            <a:spAutoFit/>
          </a:bodyPr>
          <a:lstStyle/>
          <a:p>
            <a:pPr algn="ctr"/>
            <a:r>
              <a:rPr lang="en-JM" sz="1050" dirty="0">
                <a:solidFill>
                  <a:srgbClr val="11ADAF"/>
                </a:solidFill>
                <a:latin typeface="Open Sans"/>
                <a:ea typeface="Open Sans"/>
                <a:cs typeface="Open Sans"/>
              </a:rPr>
              <a:t>Header Info Here</a:t>
            </a:r>
          </a:p>
        </p:txBody>
      </p:sp>
      <p:sp>
        <p:nvSpPr>
          <p:cNvPr id="83" name="TextBox 82"/>
          <p:cNvSpPr txBox="1"/>
          <p:nvPr/>
        </p:nvSpPr>
        <p:spPr>
          <a:xfrm>
            <a:off x="2854335" y="3570447"/>
            <a:ext cx="1717665" cy="261610"/>
          </a:xfrm>
          <a:prstGeom prst="rect">
            <a:avLst/>
          </a:prstGeom>
          <a:noFill/>
        </p:spPr>
        <p:txBody>
          <a:bodyPr wrap="square" rtlCol="0">
            <a:spAutoFit/>
          </a:bodyPr>
          <a:lstStyle/>
          <a:p>
            <a:pPr algn="ctr"/>
            <a:r>
              <a:rPr lang="en-JM" sz="1050" dirty="0">
                <a:solidFill>
                  <a:srgbClr val="11ADAF"/>
                </a:solidFill>
                <a:latin typeface="Open Sans"/>
                <a:ea typeface="Open Sans"/>
                <a:cs typeface="Open Sans"/>
              </a:rPr>
              <a:t>Header Info Here</a:t>
            </a:r>
          </a:p>
        </p:txBody>
      </p:sp>
      <p:sp>
        <p:nvSpPr>
          <p:cNvPr id="84" name="TextBox 83"/>
          <p:cNvSpPr txBox="1"/>
          <p:nvPr/>
        </p:nvSpPr>
        <p:spPr>
          <a:xfrm>
            <a:off x="4572000" y="3570447"/>
            <a:ext cx="1717665" cy="261610"/>
          </a:xfrm>
          <a:prstGeom prst="rect">
            <a:avLst/>
          </a:prstGeom>
          <a:noFill/>
        </p:spPr>
        <p:txBody>
          <a:bodyPr wrap="square" rtlCol="0">
            <a:spAutoFit/>
          </a:bodyPr>
          <a:lstStyle/>
          <a:p>
            <a:pPr algn="ctr"/>
            <a:r>
              <a:rPr lang="en-JM" sz="1050" dirty="0">
                <a:solidFill>
                  <a:srgbClr val="11ADAF"/>
                </a:solidFill>
                <a:latin typeface="Open Sans"/>
                <a:ea typeface="Open Sans"/>
                <a:cs typeface="Open Sans"/>
              </a:rPr>
              <a:t>Header Info Here</a:t>
            </a:r>
          </a:p>
        </p:txBody>
      </p:sp>
      <p:sp>
        <p:nvSpPr>
          <p:cNvPr id="85" name="TextBox 84"/>
          <p:cNvSpPr txBox="1"/>
          <p:nvPr/>
        </p:nvSpPr>
        <p:spPr>
          <a:xfrm>
            <a:off x="6248400" y="3562348"/>
            <a:ext cx="1717665" cy="261610"/>
          </a:xfrm>
          <a:prstGeom prst="rect">
            <a:avLst/>
          </a:prstGeom>
          <a:noFill/>
        </p:spPr>
        <p:txBody>
          <a:bodyPr wrap="square" rtlCol="0">
            <a:spAutoFit/>
          </a:bodyPr>
          <a:lstStyle/>
          <a:p>
            <a:pPr algn="ctr"/>
            <a:r>
              <a:rPr lang="en-JM" sz="1050" dirty="0">
                <a:solidFill>
                  <a:srgbClr val="11ADAF"/>
                </a:solidFill>
                <a:latin typeface="Open Sans"/>
                <a:ea typeface="Open Sans"/>
                <a:cs typeface="Open Sans"/>
              </a:rPr>
              <a:t>Header Info Here</a:t>
            </a:r>
          </a:p>
        </p:txBody>
      </p:sp>
      <p:sp>
        <p:nvSpPr>
          <p:cNvPr id="86" name="Text Placeholder 5"/>
          <p:cNvSpPr txBox="1">
            <a:spLocks/>
          </p:cNvSpPr>
          <p:nvPr/>
        </p:nvSpPr>
        <p:spPr>
          <a:xfrm>
            <a:off x="1143000" y="3790950"/>
            <a:ext cx="17526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a:latin typeface="Open Sans"/>
                <a:cs typeface="Open Sans"/>
              </a:rPr>
              <a:t>Insert regional information in this area as info</a:t>
            </a:r>
          </a:p>
          <a:p>
            <a:pPr marL="0" indent="0" algn="ctr">
              <a:buNone/>
            </a:pPr>
            <a:endParaRPr lang="en-JM" sz="1000" dirty="0">
              <a:latin typeface="Open Sans"/>
              <a:cs typeface="Open Sans"/>
            </a:endParaRPr>
          </a:p>
        </p:txBody>
      </p:sp>
      <p:sp>
        <p:nvSpPr>
          <p:cNvPr id="87" name="Text Placeholder 5"/>
          <p:cNvSpPr txBox="1">
            <a:spLocks/>
          </p:cNvSpPr>
          <p:nvPr/>
        </p:nvSpPr>
        <p:spPr>
          <a:xfrm>
            <a:off x="2855411" y="3790950"/>
            <a:ext cx="1640389"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a:latin typeface="Open Sans"/>
                <a:cs typeface="Open Sans"/>
              </a:rPr>
              <a:t>Insert regional information in this area as info</a:t>
            </a:r>
          </a:p>
          <a:p>
            <a:pPr marL="0" indent="0" algn="ctr">
              <a:buNone/>
            </a:pPr>
            <a:endParaRPr lang="en-JM" sz="1000" dirty="0">
              <a:latin typeface="Open Sans"/>
              <a:cs typeface="Open Sans"/>
            </a:endParaRPr>
          </a:p>
        </p:txBody>
      </p:sp>
      <p:sp>
        <p:nvSpPr>
          <p:cNvPr id="88" name="Text Placeholder 5"/>
          <p:cNvSpPr txBox="1">
            <a:spLocks/>
          </p:cNvSpPr>
          <p:nvPr/>
        </p:nvSpPr>
        <p:spPr>
          <a:xfrm>
            <a:off x="4572000" y="3790950"/>
            <a:ext cx="1600201"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a:latin typeface="Open Sans"/>
                <a:cs typeface="Open Sans"/>
              </a:rPr>
              <a:t>Insert regional information in this area as info</a:t>
            </a:r>
          </a:p>
          <a:p>
            <a:pPr marL="0" indent="0" algn="ctr">
              <a:buNone/>
            </a:pPr>
            <a:endParaRPr lang="en-JM" sz="1000" dirty="0">
              <a:latin typeface="Open Sans"/>
              <a:cs typeface="Open Sans"/>
            </a:endParaRPr>
          </a:p>
          <a:p>
            <a:pPr marL="0" indent="0" algn="ctr">
              <a:buNone/>
            </a:pPr>
            <a:endParaRPr lang="en-JM" sz="1000" dirty="0">
              <a:latin typeface="Open Sans"/>
              <a:cs typeface="Open Sans"/>
            </a:endParaRPr>
          </a:p>
        </p:txBody>
      </p:sp>
      <p:sp>
        <p:nvSpPr>
          <p:cNvPr id="89" name="Text Placeholder 5"/>
          <p:cNvSpPr txBox="1">
            <a:spLocks/>
          </p:cNvSpPr>
          <p:nvPr/>
        </p:nvSpPr>
        <p:spPr>
          <a:xfrm>
            <a:off x="6324600" y="3790950"/>
            <a:ext cx="1600200" cy="415131"/>
          </a:xfrm>
          <a:prstGeom prst="rect">
            <a:avLst/>
          </a:prstGeom>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65000"/>
                    <a:lumOff val="35000"/>
                  </a:schemeClr>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200"/>
              </a:lnSpc>
              <a:spcBef>
                <a:spcPts val="0"/>
              </a:spcBef>
              <a:buNone/>
              <a:defRPr/>
            </a:pPr>
            <a:r>
              <a:rPr lang="en-JM" sz="1000" dirty="0">
                <a:latin typeface="Open Sans"/>
                <a:cs typeface="Open Sans"/>
              </a:rPr>
              <a:t>Insert regional information in this area as info</a:t>
            </a:r>
          </a:p>
          <a:p>
            <a:pPr marL="0" indent="0" algn="ctr">
              <a:buNone/>
            </a:pPr>
            <a:endParaRPr lang="en-JM" sz="1000" dirty="0">
              <a:latin typeface="Open Sans"/>
              <a:cs typeface="Open Sans"/>
            </a:endParaRPr>
          </a:p>
        </p:txBody>
      </p:sp>
      <p:sp>
        <p:nvSpPr>
          <p:cNvPr id="90" name="Oval 89"/>
          <p:cNvSpPr>
            <a:spLocks noChangeAspect="1"/>
          </p:cNvSpPr>
          <p:nvPr/>
        </p:nvSpPr>
        <p:spPr>
          <a:xfrm>
            <a:off x="2667000" y="2343150"/>
            <a:ext cx="457200" cy="457200"/>
          </a:xfrm>
          <a:prstGeom prst="ellipse">
            <a:avLst/>
          </a:prstGeom>
          <a:solidFill>
            <a:schemeClr val="bg1">
              <a:lumMod val="95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3200" dirty="0">
              <a:solidFill>
                <a:srgbClr val="FFFFFF"/>
              </a:solidFill>
              <a:latin typeface="Open Sans"/>
              <a:cs typeface="Open Sans"/>
            </a:endParaRPr>
          </a:p>
        </p:txBody>
      </p:sp>
      <p:sp>
        <p:nvSpPr>
          <p:cNvPr id="91" name="Oval 90"/>
          <p:cNvSpPr>
            <a:spLocks noChangeAspect="1"/>
          </p:cNvSpPr>
          <p:nvPr/>
        </p:nvSpPr>
        <p:spPr>
          <a:xfrm>
            <a:off x="4267200" y="2343150"/>
            <a:ext cx="469799" cy="469799"/>
          </a:xfrm>
          <a:prstGeom prst="ellipse">
            <a:avLst/>
          </a:prstGeom>
          <a:solidFill>
            <a:schemeClr val="bg1">
              <a:lumMod val="85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3200" dirty="0">
              <a:solidFill>
                <a:srgbClr val="FFFFFF"/>
              </a:solidFill>
              <a:latin typeface="Open Sans"/>
              <a:cs typeface="Open Sans"/>
            </a:endParaRPr>
          </a:p>
        </p:txBody>
      </p:sp>
      <p:sp>
        <p:nvSpPr>
          <p:cNvPr id="92" name="Oval 91"/>
          <p:cNvSpPr>
            <a:spLocks noChangeAspect="1"/>
          </p:cNvSpPr>
          <p:nvPr/>
        </p:nvSpPr>
        <p:spPr>
          <a:xfrm>
            <a:off x="5943600" y="2343150"/>
            <a:ext cx="469799" cy="469799"/>
          </a:xfrm>
          <a:prstGeom prst="ellipse">
            <a:avLst/>
          </a:prstGeom>
          <a:solidFill>
            <a:schemeClr val="bg1">
              <a:lumMod val="85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3200" dirty="0">
              <a:solidFill>
                <a:srgbClr val="FFFFFF"/>
              </a:solidFill>
              <a:latin typeface="Open Sans"/>
              <a:cs typeface="Open Sans"/>
            </a:endParaRPr>
          </a:p>
        </p:txBody>
      </p:sp>
    </p:spTree>
    <p:extLst>
      <p:ext uri="{BB962C8B-B14F-4D97-AF65-F5344CB8AC3E}">
        <p14:creationId xmlns:p14="http://schemas.microsoft.com/office/powerpoint/2010/main" val="290514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16</a:t>
            </a:fld>
            <a:endParaRPr lang="en-US" dirty="0"/>
          </a:p>
        </p:txBody>
      </p:sp>
      <p:sp>
        <p:nvSpPr>
          <p:cNvPr id="3" name="Title 2"/>
          <p:cNvSpPr>
            <a:spLocks noGrp="1"/>
          </p:cNvSpPr>
          <p:nvPr>
            <p:ph type="title"/>
          </p:nvPr>
        </p:nvSpPr>
        <p:spPr>
          <a:xfrm>
            <a:off x="2971800" y="285750"/>
            <a:ext cx="5105400" cy="857250"/>
          </a:xfrm>
        </p:spPr>
        <p:txBody>
          <a:bodyPr>
            <a:normAutofit/>
          </a:bodyPr>
          <a:lstStyle/>
          <a:p>
            <a:pPr algn="l"/>
            <a:r>
              <a:rPr lang="en-JM" dirty="0">
                <a:solidFill>
                  <a:srgbClr val="52658D"/>
                </a:solidFill>
              </a:rPr>
              <a:t>LINE GRAPH </a:t>
            </a:r>
            <a:r>
              <a:rPr lang="en-JM" dirty="0">
                <a:solidFill>
                  <a:schemeClr val="bg1">
                    <a:lumMod val="65000"/>
                  </a:schemeClr>
                </a:solidFill>
              </a:rPr>
              <a:t>STATISTICS</a:t>
            </a:r>
            <a:endParaRPr lang="en-US" dirty="0"/>
          </a:p>
        </p:txBody>
      </p:sp>
      <p:sp>
        <p:nvSpPr>
          <p:cNvPr id="4" name="Text Placeholder 3"/>
          <p:cNvSpPr>
            <a:spLocks noGrp="1"/>
          </p:cNvSpPr>
          <p:nvPr>
            <p:ph type="body" sz="quarter" idx="23"/>
          </p:nvPr>
        </p:nvSpPr>
        <p:spPr>
          <a:xfrm>
            <a:off x="2971800" y="876300"/>
            <a:ext cx="5029200" cy="323850"/>
          </a:xfrm>
        </p:spPr>
        <p:txBody>
          <a:bodyPr/>
          <a:lstStyle/>
          <a:p>
            <a:pPr algn="l"/>
            <a:r>
              <a:rPr lang="en-JM" dirty="0">
                <a:ea typeface="Open Sans"/>
              </a:rPr>
              <a:t>Additional data analysis</a:t>
            </a:r>
            <a:endParaRPr lang="en-JM" sz="1200" i="0" dirty="0">
              <a:solidFill>
                <a:srgbClr val="11ADAF"/>
              </a:solidFill>
              <a:ea typeface="Open Sans"/>
            </a:endParaRPr>
          </a:p>
          <a:p>
            <a:pPr algn="l"/>
            <a:endParaRPr lang="en-US" sz="1200" i="0" dirty="0">
              <a:solidFill>
                <a:srgbClr val="11ADAF"/>
              </a:solidFill>
            </a:endParaRPr>
          </a:p>
        </p:txBody>
      </p:sp>
      <p:sp>
        <p:nvSpPr>
          <p:cNvPr id="34" name="Rectangle 33"/>
          <p:cNvSpPr/>
          <p:nvPr/>
        </p:nvSpPr>
        <p:spPr>
          <a:xfrm>
            <a:off x="0" y="1753"/>
            <a:ext cx="2514600" cy="5143500"/>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graphicFrame>
        <p:nvGraphicFramePr>
          <p:cNvPr id="35" name="Chart 34"/>
          <p:cNvGraphicFramePr/>
          <p:nvPr>
            <p:extLst>
              <p:ext uri="{D42A27DB-BD31-4B8C-83A1-F6EECF244321}">
                <p14:modId xmlns:p14="http://schemas.microsoft.com/office/powerpoint/2010/main" val="3410372530"/>
              </p:ext>
            </p:extLst>
          </p:nvPr>
        </p:nvGraphicFramePr>
        <p:xfrm>
          <a:off x="2667000" y="1428750"/>
          <a:ext cx="6096000" cy="3200400"/>
        </p:xfrm>
        <a:graphic>
          <a:graphicData uri="http://schemas.openxmlformats.org/drawingml/2006/chart">
            <c:chart xmlns:c="http://schemas.openxmlformats.org/drawingml/2006/chart" xmlns:r="http://schemas.openxmlformats.org/officeDocument/2006/relationships" r:id="rId2"/>
          </a:graphicData>
        </a:graphic>
      </p:graphicFrame>
      <p:sp>
        <p:nvSpPr>
          <p:cNvPr id="36" name="Text Placeholder 5"/>
          <p:cNvSpPr txBox="1">
            <a:spLocks/>
          </p:cNvSpPr>
          <p:nvPr/>
        </p:nvSpPr>
        <p:spPr>
          <a:xfrm>
            <a:off x="533400" y="21907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37" name="Text Placeholder 5"/>
          <p:cNvSpPr txBox="1">
            <a:spLocks/>
          </p:cNvSpPr>
          <p:nvPr/>
        </p:nvSpPr>
        <p:spPr>
          <a:xfrm>
            <a:off x="533400" y="15811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chemeClr val="bg1">
                    <a:lumMod val="75000"/>
                  </a:schemeClr>
                </a:solidFill>
                <a:latin typeface="Open Sans"/>
                <a:cs typeface="Open Sans"/>
              </a:rPr>
              <a:t>87</a:t>
            </a:r>
            <a:r>
              <a:rPr lang="en-JM" sz="1600" dirty="0">
                <a:solidFill>
                  <a:schemeClr val="bg1">
                    <a:lumMod val="75000"/>
                  </a:schemeClr>
                </a:solidFill>
                <a:latin typeface="Open Sans"/>
                <a:cs typeface="Open Sans"/>
              </a:rPr>
              <a:t>%</a:t>
            </a:r>
            <a:endParaRPr lang="en-JM" sz="1000" dirty="0">
              <a:solidFill>
                <a:schemeClr val="bg1">
                  <a:lumMod val="75000"/>
                </a:schemeClr>
              </a:solidFill>
              <a:latin typeface="Open Sans"/>
              <a:cs typeface="Open Sans"/>
            </a:endParaRPr>
          </a:p>
        </p:txBody>
      </p:sp>
      <p:sp>
        <p:nvSpPr>
          <p:cNvPr id="38" name="Text Placeholder 5"/>
          <p:cNvSpPr txBox="1">
            <a:spLocks/>
          </p:cNvSpPr>
          <p:nvPr/>
        </p:nvSpPr>
        <p:spPr>
          <a:xfrm>
            <a:off x="533400" y="32575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52658D"/>
                </a:solidFill>
                <a:latin typeface="Open Sans"/>
                <a:cs typeface="Open Sans"/>
              </a:rPr>
              <a:t>PERCENT INCREASE</a:t>
            </a:r>
          </a:p>
        </p:txBody>
      </p:sp>
      <p:sp>
        <p:nvSpPr>
          <p:cNvPr id="63" name="Text Placeholder 5"/>
          <p:cNvSpPr txBox="1">
            <a:spLocks/>
          </p:cNvSpPr>
          <p:nvPr/>
        </p:nvSpPr>
        <p:spPr>
          <a:xfrm>
            <a:off x="533400" y="26479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rgbClr val="52658D"/>
                </a:solidFill>
                <a:latin typeface="Open Sans"/>
                <a:cs typeface="Open Sans"/>
              </a:rPr>
              <a:t>56</a:t>
            </a:r>
            <a:r>
              <a:rPr lang="en-JM" sz="1600" dirty="0">
                <a:solidFill>
                  <a:srgbClr val="52658D"/>
                </a:solidFill>
                <a:latin typeface="Open Sans"/>
                <a:cs typeface="Open Sans"/>
              </a:rPr>
              <a:t>%</a:t>
            </a:r>
            <a:endParaRPr lang="en-JM" dirty="0">
              <a:solidFill>
                <a:srgbClr val="52658D"/>
              </a:solidFill>
              <a:latin typeface="Open Sans"/>
              <a:cs typeface="Open Sans"/>
            </a:endParaRPr>
          </a:p>
        </p:txBody>
      </p:sp>
      <p:sp>
        <p:nvSpPr>
          <p:cNvPr id="64" name="Text Placeholder 5"/>
          <p:cNvSpPr txBox="1">
            <a:spLocks/>
          </p:cNvSpPr>
          <p:nvPr/>
        </p:nvSpPr>
        <p:spPr>
          <a:xfrm>
            <a:off x="533400" y="43243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11ADAF"/>
                </a:solidFill>
                <a:latin typeface="Open Sans"/>
                <a:cs typeface="Open Sans"/>
              </a:rPr>
              <a:t>PERCENT INCREASE</a:t>
            </a:r>
          </a:p>
        </p:txBody>
      </p:sp>
      <p:sp>
        <p:nvSpPr>
          <p:cNvPr id="65" name="Text Placeholder 5"/>
          <p:cNvSpPr txBox="1">
            <a:spLocks/>
          </p:cNvSpPr>
          <p:nvPr/>
        </p:nvSpPr>
        <p:spPr>
          <a:xfrm>
            <a:off x="533400" y="37147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rgbClr val="11ADAF"/>
                </a:solidFill>
                <a:latin typeface="Open Sans"/>
                <a:cs typeface="Open Sans"/>
              </a:rPr>
              <a:t>34</a:t>
            </a:r>
            <a:r>
              <a:rPr lang="en-JM" sz="1600" dirty="0">
                <a:solidFill>
                  <a:srgbClr val="11ADAF"/>
                </a:solidFill>
                <a:latin typeface="Open Sans"/>
                <a:cs typeface="Open Sans"/>
              </a:rPr>
              <a:t>%</a:t>
            </a:r>
          </a:p>
        </p:txBody>
      </p:sp>
      <p:cxnSp>
        <p:nvCxnSpPr>
          <p:cNvPr id="66" name="Straight Connector 65"/>
          <p:cNvCxnSpPr/>
          <p:nvPr/>
        </p:nvCxnSpPr>
        <p:spPr>
          <a:xfrm>
            <a:off x="718951" y="25717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9600" y="25717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18951" y="36385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9600" y="36385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70" name="Text Placeholder 5"/>
          <p:cNvSpPr txBox="1">
            <a:spLocks/>
          </p:cNvSpPr>
          <p:nvPr/>
        </p:nvSpPr>
        <p:spPr>
          <a:xfrm>
            <a:off x="533400" y="11239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71" name="Text Placeholder 5"/>
          <p:cNvSpPr txBox="1">
            <a:spLocks/>
          </p:cNvSpPr>
          <p:nvPr/>
        </p:nvSpPr>
        <p:spPr>
          <a:xfrm>
            <a:off x="533400" y="5143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chemeClr val="bg1">
                    <a:lumMod val="75000"/>
                  </a:schemeClr>
                </a:solidFill>
                <a:latin typeface="Open Sans"/>
                <a:cs typeface="Open Sans"/>
              </a:rPr>
              <a:t>49</a:t>
            </a:r>
            <a:r>
              <a:rPr lang="en-JM" sz="1600" dirty="0">
                <a:solidFill>
                  <a:schemeClr val="bg1">
                    <a:lumMod val="75000"/>
                  </a:schemeClr>
                </a:solidFill>
                <a:latin typeface="Open Sans"/>
                <a:cs typeface="Open Sans"/>
              </a:rPr>
              <a:t>%</a:t>
            </a:r>
            <a:endParaRPr lang="en-JM" sz="1000" dirty="0">
              <a:solidFill>
                <a:schemeClr val="bg1">
                  <a:lumMod val="75000"/>
                </a:schemeClr>
              </a:solidFill>
              <a:latin typeface="Open Sans"/>
              <a:cs typeface="Open Sans"/>
            </a:endParaRPr>
          </a:p>
        </p:txBody>
      </p:sp>
      <p:cxnSp>
        <p:nvCxnSpPr>
          <p:cNvPr id="72" name="Straight Connector 71"/>
          <p:cNvCxnSpPr/>
          <p:nvPr/>
        </p:nvCxnSpPr>
        <p:spPr>
          <a:xfrm>
            <a:off x="718951" y="15049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09600" y="15049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77" name="Text Placeholder 5"/>
          <p:cNvSpPr txBox="1">
            <a:spLocks/>
          </p:cNvSpPr>
          <p:nvPr/>
        </p:nvSpPr>
        <p:spPr>
          <a:xfrm>
            <a:off x="5943600" y="26479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buNone/>
            </a:pPr>
            <a:r>
              <a:rPr lang="en-JM" sz="900" dirty="0">
                <a:solidFill>
                  <a:srgbClr val="11ADAF"/>
                </a:solidFill>
                <a:latin typeface="Open Sans"/>
                <a:cs typeface="Open Sans"/>
              </a:rPr>
              <a:t>PERCENT INCREASE</a:t>
            </a:r>
          </a:p>
        </p:txBody>
      </p:sp>
    </p:spTree>
    <p:extLst>
      <p:ext uri="{BB962C8B-B14F-4D97-AF65-F5344CB8AC3E}">
        <p14:creationId xmlns:p14="http://schemas.microsoft.com/office/powerpoint/2010/main" val="280330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38" y="1276350"/>
            <a:ext cx="9149637" cy="386715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graphicFrame>
        <p:nvGraphicFramePr>
          <p:cNvPr id="112" name="Chart 111"/>
          <p:cNvGraphicFramePr/>
          <p:nvPr>
            <p:extLst>
              <p:ext uri="{D42A27DB-BD31-4B8C-83A1-F6EECF244321}">
                <p14:modId xmlns:p14="http://schemas.microsoft.com/office/powerpoint/2010/main" val="4178906277"/>
              </p:ext>
            </p:extLst>
          </p:nvPr>
        </p:nvGraphicFramePr>
        <p:xfrm>
          <a:off x="0" y="2190750"/>
          <a:ext cx="9144000" cy="2895600"/>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 Placeholder 5"/>
          <p:cNvSpPr txBox="1">
            <a:spLocks/>
          </p:cNvSpPr>
          <p:nvPr/>
        </p:nvSpPr>
        <p:spPr>
          <a:xfrm>
            <a:off x="1371600" y="1733550"/>
            <a:ext cx="16002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PERCENT INCREASE</a:t>
            </a:r>
          </a:p>
        </p:txBody>
      </p:sp>
      <p:sp>
        <p:nvSpPr>
          <p:cNvPr id="29" name="Title 3"/>
          <p:cNvSpPr txBox="1">
            <a:spLocks/>
          </p:cNvSpPr>
          <p:nvPr/>
        </p:nvSpPr>
        <p:spPr>
          <a:xfrm>
            <a:off x="457200" y="28575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0" i="0" kern="1200">
                <a:solidFill>
                  <a:srgbClr val="404040"/>
                </a:solidFill>
                <a:effectLst/>
                <a:latin typeface="News Cycle"/>
                <a:ea typeface="Calibri"/>
                <a:cs typeface="News Cycle"/>
              </a:defRPr>
            </a:lvl1pPr>
          </a:lstStyle>
          <a:p>
            <a:r>
              <a:rPr lang="en-JM" sz="2800" dirty="0">
                <a:solidFill>
                  <a:srgbClr val="48597F"/>
                </a:solidFill>
                <a:latin typeface="Montserrat Regular"/>
                <a:ea typeface="Open Sans"/>
                <a:cs typeface="Montserrat Regular"/>
              </a:rPr>
              <a:t>LINE GRAPH </a:t>
            </a:r>
            <a:r>
              <a:rPr lang="en-JM" sz="2800" dirty="0">
                <a:solidFill>
                  <a:schemeClr val="bg1">
                    <a:lumMod val="65000"/>
                  </a:schemeClr>
                </a:solidFill>
                <a:latin typeface="Montserrat Regular"/>
                <a:ea typeface="Open Sans"/>
                <a:cs typeface="Montserrat Regular"/>
              </a:rPr>
              <a:t>STATISTICS</a:t>
            </a:r>
            <a:endParaRPr lang="en-US" sz="2800" dirty="0">
              <a:solidFill>
                <a:schemeClr val="bg1">
                  <a:lumMod val="65000"/>
                </a:schemeClr>
              </a:solidFill>
              <a:latin typeface="Montserrat Regular"/>
              <a:ea typeface="Open Sans"/>
              <a:cs typeface="Montserrat Regular"/>
            </a:endParaRPr>
          </a:p>
        </p:txBody>
      </p:sp>
      <p:sp>
        <p:nvSpPr>
          <p:cNvPr id="30" name="Text Placeholder 6"/>
          <p:cNvSpPr txBox="1">
            <a:spLocks/>
          </p:cNvSpPr>
          <p:nvPr/>
        </p:nvSpPr>
        <p:spPr>
          <a:xfrm>
            <a:off x="3086100" y="873125"/>
            <a:ext cx="2971800" cy="32702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JM" sz="1200" dirty="0">
                <a:solidFill>
                  <a:srgbClr val="11ADAF"/>
                </a:solidFill>
                <a:latin typeface="Open Sans"/>
                <a:ea typeface="Open Sans"/>
                <a:cs typeface="Open Sans"/>
              </a:rPr>
              <a:t>Our product review info</a:t>
            </a:r>
          </a:p>
        </p:txBody>
      </p:sp>
      <p:sp>
        <p:nvSpPr>
          <p:cNvPr id="31" name="Oval 30"/>
          <p:cNvSpPr/>
          <p:nvPr/>
        </p:nvSpPr>
        <p:spPr>
          <a:xfrm>
            <a:off x="914400" y="1809750"/>
            <a:ext cx="457200" cy="457200"/>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32" name="Straight Arrow Connector 31"/>
          <p:cNvCxnSpPr/>
          <p:nvPr/>
        </p:nvCxnSpPr>
        <p:spPr>
          <a:xfrm flipV="1">
            <a:off x="1143000" y="1930352"/>
            <a:ext cx="0" cy="215997"/>
          </a:xfrm>
          <a:prstGeom prst="straightConnector1">
            <a:avLst/>
          </a:prstGeom>
          <a:ln w="15875">
            <a:solidFill>
              <a:schemeClr val="bg1"/>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33" name="Text Placeholder 5"/>
          <p:cNvSpPr txBox="1">
            <a:spLocks/>
          </p:cNvSpPr>
          <p:nvPr/>
        </p:nvSpPr>
        <p:spPr>
          <a:xfrm>
            <a:off x="1371600" y="19621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
        <p:nvSpPr>
          <p:cNvPr id="34" name="Text Placeholder 5"/>
          <p:cNvSpPr txBox="1">
            <a:spLocks/>
          </p:cNvSpPr>
          <p:nvPr/>
        </p:nvSpPr>
        <p:spPr>
          <a:xfrm>
            <a:off x="3810000" y="1733550"/>
            <a:ext cx="16002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PERCENT INCREASE</a:t>
            </a:r>
          </a:p>
        </p:txBody>
      </p:sp>
      <p:sp>
        <p:nvSpPr>
          <p:cNvPr id="43" name="Oval 42"/>
          <p:cNvSpPr/>
          <p:nvPr/>
        </p:nvSpPr>
        <p:spPr>
          <a:xfrm>
            <a:off x="3352800" y="1809750"/>
            <a:ext cx="457200" cy="457200"/>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44" name="Straight Arrow Connector 43"/>
          <p:cNvCxnSpPr/>
          <p:nvPr/>
        </p:nvCxnSpPr>
        <p:spPr>
          <a:xfrm flipV="1">
            <a:off x="3581400" y="1930352"/>
            <a:ext cx="0" cy="215997"/>
          </a:xfrm>
          <a:prstGeom prst="straightConnector1">
            <a:avLst/>
          </a:prstGeom>
          <a:ln w="15875">
            <a:solidFill>
              <a:schemeClr val="bg1"/>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45" name="Text Placeholder 5"/>
          <p:cNvSpPr txBox="1">
            <a:spLocks/>
          </p:cNvSpPr>
          <p:nvPr/>
        </p:nvSpPr>
        <p:spPr>
          <a:xfrm>
            <a:off x="3810000" y="19621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
        <p:nvSpPr>
          <p:cNvPr id="46" name="Text Placeholder 5"/>
          <p:cNvSpPr txBox="1">
            <a:spLocks/>
          </p:cNvSpPr>
          <p:nvPr/>
        </p:nvSpPr>
        <p:spPr>
          <a:xfrm>
            <a:off x="6477000" y="1733550"/>
            <a:ext cx="1600200" cy="304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PERCENT INCREASE</a:t>
            </a:r>
          </a:p>
        </p:txBody>
      </p:sp>
      <p:sp>
        <p:nvSpPr>
          <p:cNvPr id="47" name="Oval 46"/>
          <p:cNvSpPr/>
          <p:nvPr/>
        </p:nvSpPr>
        <p:spPr>
          <a:xfrm>
            <a:off x="6019800" y="1809750"/>
            <a:ext cx="457200" cy="457200"/>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48" name="Straight Arrow Connector 47"/>
          <p:cNvCxnSpPr/>
          <p:nvPr/>
        </p:nvCxnSpPr>
        <p:spPr>
          <a:xfrm flipV="1">
            <a:off x="6248400" y="1930352"/>
            <a:ext cx="0" cy="215997"/>
          </a:xfrm>
          <a:prstGeom prst="straightConnector1">
            <a:avLst/>
          </a:prstGeom>
          <a:ln w="15875">
            <a:solidFill>
              <a:schemeClr val="bg1"/>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49" name="Text Placeholder 5"/>
          <p:cNvSpPr txBox="1">
            <a:spLocks/>
          </p:cNvSpPr>
          <p:nvPr/>
        </p:nvSpPr>
        <p:spPr>
          <a:xfrm>
            <a:off x="6477000" y="19621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Tree>
    <p:extLst>
      <p:ext uri="{BB962C8B-B14F-4D97-AF65-F5344CB8AC3E}">
        <p14:creationId xmlns:p14="http://schemas.microsoft.com/office/powerpoint/2010/main" val="1998530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18</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CIRCULAR </a:t>
            </a:r>
            <a:r>
              <a:rPr lang="en-JM" dirty="0">
                <a:solidFill>
                  <a:schemeClr val="bg1">
                    <a:lumMod val="65000"/>
                  </a:schemeClr>
                </a:solidFill>
              </a:rPr>
              <a:t>INFOGRAPHIC</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Revenue and profit information</a:t>
            </a:r>
          </a:p>
          <a:p>
            <a:endParaRPr lang="en-US" sz="1200" i="0" dirty="0">
              <a:solidFill>
                <a:srgbClr val="11ADAF"/>
              </a:solidFill>
            </a:endParaRPr>
          </a:p>
        </p:txBody>
      </p:sp>
      <p:sp>
        <p:nvSpPr>
          <p:cNvPr id="20" name="Oval 19"/>
          <p:cNvSpPr>
            <a:spLocks noChangeAspect="1"/>
          </p:cNvSpPr>
          <p:nvPr/>
        </p:nvSpPr>
        <p:spPr>
          <a:xfrm>
            <a:off x="1295400" y="2623953"/>
            <a:ext cx="1547998" cy="1547997"/>
          </a:xfrm>
          <a:prstGeom prst="ellipse">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dirty="0">
              <a:solidFill>
                <a:schemeClr val="bg1"/>
              </a:solidFill>
              <a:latin typeface="Open Sans"/>
              <a:cs typeface="Open Sans"/>
            </a:endParaRPr>
          </a:p>
        </p:txBody>
      </p:sp>
      <p:sp>
        <p:nvSpPr>
          <p:cNvPr id="21" name="Oval 20"/>
          <p:cNvSpPr>
            <a:spLocks noChangeAspect="1"/>
          </p:cNvSpPr>
          <p:nvPr/>
        </p:nvSpPr>
        <p:spPr>
          <a:xfrm>
            <a:off x="3696688" y="2623953"/>
            <a:ext cx="1547998" cy="1547997"/>
          </a:xfrm>
          <a:prstGeom prst="ellipse">
            <a:avLst/>
          </a:prstGeom>
          <a:solidFill>
            <a:srgbClr val="0FA3A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dirty="0">
              <a:solidFill>
                <a:srgbClr val="FFFFFF"/>
              </a:solidFill>
              <a:latin typeface="Open Sans"/>
              <a:cs typeface="Open Sans"/>
            </a:endParaRPr>
          </a:p>
        </p:txBody>
      </p:sp>
      <p:sp>
        <p:nvSpPr>
          <p:cNvPr id="22" name="Oval 21"/>
          <p:cNvSpPr>
            <a:spLocks noChangeAspect="1"/>
          </p:cNvSpPr>
          <p:nvPr/>
        </p:nvSpPr>
        <p:spPr>
          <a:xfrm>
            <a:off x="6074128" y="2623953"/>
            <a:ext cx="1547998" cy="1547997"/>
          </a:xfrm>
          <a:prstGeom prst="ellipse">
            <a:avLst/>
          </a:prstGeom>
          <a:solidFill>
            <a:srgbClr val="52658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dirty="0">
              <a:solidFill>
                <a:srgbClr val="FFFFFF"/>
              </a:solidFill>
              <a:latin typeface="Open Sans"/>
              <a:cs typeface="Open Sans"/>
            </a:endParaRPr>
          </a:p>
        </p:txBody>
      </p:sp>
      <p:sp>
        <p:nvSpPr>
          <p:cNvPr id="23" name="TextBox 22"/>
          <p:cNvSpPr txBox="1"/>
          <p:nvPr/>
        </p:nvSpPr>
        <p:spPr>
          <a:xfrm>
            <a:off x="1295400" y="3148340"/>
            <a:ext cx="1524000" cy="261610"/>
          </a:xfrm>
          <a:prstGeom prst="rect">
            <a:avLst/>
          </a:prstGeom>
          <a:noFill/>
        </p:spPr>
        <p:txBody>
          <a:bodyPr wrap="square" rtlCol="0">
            <a:spAutoFit/>
          </a:bodyPr>
          <a:lstStyle/>
          <a:p>
            <a:pPr algn="ctr"/>
            <a:r>
              <a:rPr lang="en-JM" sz="1100" dirty="0">
                <a:solidFill>
                  <a:srgbClr val="FFFFFF"/>
                </a:solidFill>
                <a:latin typeface="Open Sans"/>
                <a:ea typeface="Open Sans"/>
                <a:cs typeface="Open Sans"/>
              </a:rPr>
              <a:t>Marketing Cost</a:t>
            </a:r>
          </a:p>
        </p:txBody>
      </p:sp>
      <p:sp>
        <p:nvSpPr>
          <p:cNvPr id="24" name="TextBox 23"/>
          <p:cNvSpPr txBox="1"/>
          <p:nvPr/>
        </p:nvSpPr>
        <p:spPr>
          <a:xfrm>
            <a:off x="3516083" y="3181350"/>
            <a:ext cx="1915453" cy="276999"/>
          </a:xfrm>
          <a:prstGeom prst="rect">
            <a:avLst/>
          </a:prstGeom>
          <a:noFill/>
        </p:spPr>
        <p:txBody>
          <a:bodyPr wrap="square" rtlCol="0">
            <a:spAutoFit/>
          </a:bodyPr>
          <a:lstStyle/>
          <a:p>
            <a:pPr algn="ctr"/>
            <a:r>
              <a:rPr lang="en-JM" sz="1200" dirty="0">
                <a:solidFill>
                  <a:srgbClr val="FFFFFF"/>
                </a:solidFill>
                <a:latin typeface="Open Sans"/>
                <a:ea typeface="Open Sans"/>
                <a:cs typeface="Open Sans"/>
              </a:rPr>
              <a:t>Revenue</a:t>
            </a:r>
          </a:p>
        </p:txBody>
      </p:sp>
      <p:sp>
        <p:nvSpPr>
          <p:cNvPr id="25" name="TextBox 24"/>
          <p:cNvSpPr txBox="1"/>
          <p:nvPr/>
        </p:nvSpPr>
        <p:spPr>
          <a:xfrm>
            <a:off x="5933147" y="3116818"/>
            <a:ext cx="1915453" cy="276999"/>
          </a:xfrm>
          <a:prstGeom prst="rect">
            <a:avLst/>
          </a:prstGeom>
          <a:noFill/>
        </p:spPr>
        <p:txBody>
          <a:bodyPr wrap="square" rtlCol="0">
            <a:spAutoFit/>
          </a:bodyPr>
          <a:lstStyle/>
          <a:p>
            <a:pPr algn="ctr"/>
            <a:r>
              <a:rPr lang="en-JM" sz="1200" dirty="0">
                <a:solidFill>
                  <a:srgbClr val="FFFFFF"/>
                </a:solidFill>
                <a:latin typeface="Open Sans"/>
                <a:ea typeface="Open Sans"/>
                <a:cs typeface="Open Sans"/>
              </a:rPr>
              <a:t>Profit</a:t>
            </a:r>
          </a:p>
        </p:txBody>
      </p:sp>
      <p:sp>
        <p:nvSpPr>
          <p:cNvPr id="26" name="TextBox 25"/>
          <p:cNvSpPr txBox="1"/>
          <p:nvPr/>
        </p:nvSpPr>
        <p:spPr>
          <a:xfrm>
            <a:off x="3913612" y="3409331"/>
            <a:ext cx="1120394" cy="369332"/>
          </a:xfrm>
          <a:prstGeom prst="rect">
            <a:avLst/>
          </a:prstGeom>
          <a:noFill/>
        </p:spPr>
        <p:txBody>
          <a:bodyPr wrap="square" rtlCol="0">
            <a:spAutoFit/>
          </a:bodyPr>
          <a:lstStyle/>
          <a:p>
            <a:pPr algn="ctr"/>
            <a:r>
              <a:rPr lang="en-JM" dirty="0">
                <a:solidFill>
                  <a:srgbClr val="FFFFFF"/>
                </a:solidFill>
                <a:latin typeface="Open Sans"/>
                <a:ea typeface="Open Sans"/>
                <a:cs typeface="Open Sans"/>
              </a:rPr>
              <a:t>$2B</a:t>
            </a:r>
          </a:p>
        </p:txBody>
      </p:sp>
      <p:sp>
        <p:nvSpPr>
          <p:cNvPr id="27" name="TextBox 26"/>
          <p:cNvSpPr txBox="1"/>
          <p:nvPr/>
        </p:nvSpPr>
        <p:spPr>
          <a:xfrm>
            <a:off x="6330676" y="3345418"/>
            <a:ext cx="1120394" cy="369332"/>
          </a:xfrm>
          <a:prstGeom prst="rect">
            <a:avLst/>
          </a:prstGeom>
          <a:noFill/>
        </p:spPr>
        <p:txBody>
          <a:bodyPr wrap="square" rtlCol="0">
            <a:spAutoFit/>
          </a:bodyPr>
          <a:lstStyle/>
          <a:p>
            <a:pPr algn="ctr"/>
            <a:r>
              <a:rPr lang="en-JM" dirty="0">
                <a:solidFill>
                  <a:srgbClr val="FFFFFF"/>
                </a:solidFill>
                <a:latin typeface="Open Sans"/>
                <a:ea typeface="Open Sans"/>
                <a:cs typeface="Open Sans"/>
              </a:rPr>
              <a:t>$400M</a:t>
            </a:r>
          </a:p>
        </p:txBody>
      </p:sp>
      <p:cxnSp>
        <p:nvCxnSpPr>
          <p:cNvPr id="28" name="Straight Arrow Connector 27"/>
          <p:cNvCxnSpPr/>
          <p:nvPr/>
        </p:nvCxnSpPr>
        <p:spPr>
          <a:xfrm>
            <a:off x="2982683" y="3409950"/>
            <a:ext cx="654253" cy="0"/>
          </a:xfrm>
          <a:prstGeom prst="straightConnector1">
            <a:avLst/>
          </a:prstGeom>
          <a:ln w="9525" cmpd="sng">
            <a:solidFill>
              <a:srgbClr val="424C53"/>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355336" y="3409950"/>
            <a:ext cx="648000" cy="0"/>
          </a:xfrm>
          <a:prstGeom prst="straightConnector1">
            <a:avLst/>
          </a:prstGeom>
          <a:ln w="9525" cmpd="sng">
            <a:solidFill>
              <a:srgbClr val="424C53"/>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17"/>
          <p:cNvSpPr>
            <a:spLocks noChangeArrowheads="1"/>
          </p:cNvSpPr>
          <p:nvPr/>
        </p:nvSpPr>
        <p:spPr bwMode="auto">
          <a:xfrm>
            <a:off x="2362200" y="2266950"/>
            <a:ext cx="17526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marL="92075" algn="ctr"/>
            <a:r>
              <a:rPr lang="en-US" sz="1100" dirty="0">
                <a:solidFill>
                  <a:srgbClr val="11ADAF"/>
                </a:solidFill>
                <a:latin typeface="Open Sans"/>
                <a:cs typeface="Open Sans"/>
              </a:rPr>
              <a:t>5% </a:t>
            </a:r>
            <a:br>
              <a:rPr lang="en-US" sz="1100" dirty="0">
                <a:solidFill>
                  <a:srgbClr val="11ADAF"/>
                </a:solidFill>
                <a:latin typeface="Open Sans"/>
                <a:cs typeface="Open Sans"/>
              </a:rPr>
            </a:br>
            <a:r>
              <a:rPr lang="en-US" sz="1100" dirty="0">
                <a:solidFill>
                  <a:srgbClr val="11ADAF"/>
                </a:solidFill>
                <a:latin typeface="Open Sans"/>
                <a:cs typeface="Open Sans"/>
              </a:rPr>
              <a:t>Market Share</a:t>
            </a:r>
          </a:p>
        </p:txBody>
      </p:sp>
      <p:sp>
        <p:nvSpPr>
          <p:cNvPr id="31" name="Rectangle 17"/>
          <p:cNvSpPr>
            <a:spLocks noChangeArrowheads="1"/>
          </p:cNvSpPr>
          <p:nvPr/>
        </p:nvSpPr>
        <p:spPr bwMode="auto">
          <a:xfrm>
            <a:off x="4724400" y="2266950"/>
            <a:ext cx="17526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marL="92075" algn="ctr"/>
            <a:r>
              <a:rPr lang="en-US" sz="1100" dirty="0">
                <a:solidFill>
                  <a:srgbClr val="11ADAF"/>
                </a:solidFill>
                <a:latin typeface="Open Sans"/>
                <a:cs typeface="Open Sans"/>
              </a:rPr>
              <a:t>20% </a:t>
            </a:r>
          </a:p>
          <a:p>
            <a:pPr marL="92075" algn="ctr"/>
            <a:r>
              <a:rPr lang="en-US" sz="1100" dirty="0">
                <a:solidFill>
                  <a:srgbClr val="11ADAF"/>
                </a:solidFill>
                <a:latin typeface="Open Sans"/>
                <a:cs typeface="Open Sans"/>
              </a:rPr>
              <a:t> Commission Rate</a:t>
            </a:r>
          </a:p>
        </p:txBody>
      </p:sp>
      <p:sp>
        <p:nvSpPr>
          <p:cNvPr id="32" name="Oval 31"/>
          <p:cNvSpPr>
            <a:spLocks noChangeAspect="1"/>
          </p:cNvSpPr>
          <p:nvPr/>
        </p:nvSpPr>
        <p:spPr>
          <a:xfrm>
            <a:off x="5029200" y="3105150"/>
            <a:ext cx="533400" cy="533400"/>
          </a:xfrm>
          <a:prstGeom prst="ellipse">
            <a:avLst/>
          </a:prstGeom>
          <a:solidFill>
            <a:schemeClr val="bg1">
              <a:alpha val="7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dirty="0">
                <a:solidFill>
                  <a:srgbClr val="11ADAF"/>
                </a:solidFill>
                <a:latin typeface="Open Sans"/>
                <a:cs typeface="Open Sans"/>
              </a:rPr>
              <a:t>B</a:t>
            </a:r>
          </a:p>
        </p:txBody>
      </p:sp>
      <p:sp>
        <p:nvSpPr>
          <p:cNvPr id="33" name="Oval 32"/>
          <p:cNvSpPr>
            <a:spLocks noChangeAspect="1"/>
          </p:cNvSpPr>
          <p:nvPr/>
        </p:nvSpPr>
        <p:spPr>
          <a:xfrm>
            <a:off x="7467600" y="3105150"/>
            <a:ext cx="533400" cy="533400"/>
          </a:xfrm>
          <a:prstGeom prst="ellipse">
            <a:avLst/>
          </a:prstGeom>
          <a:solidFill>
            <a:schemeClr val="bg1">
              <a:alpha val="7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dirty="0">
                <a:solidFill>
                  <a:srgbClr val="11ADAF"/>
                </a:solidFill>
                <a:latin typeface="Open Sans"/>
                <a:cs typeface="Open Sans"/>
              </a:rPr>
              <a:t>C</a:t>
            </a:r>
          </a:p>
        </p:txBody>
      </p:sp>
      <p:sp>
        <p:nvSpPr>
          <p:cNvPr id="34" name="Oval 33"/>
          <p:cNvSpPr>
            <a:spLocks noChangeAspect="1"/>
          </p:cNvSpPr>
          <p:nvPr/>
        </p:nvSpPr>
        <p:spPr>
          <a:xfrm>
            <a:off x="2590800" y="3105150"/>
            <a:ext cx="533400" cy="533400"/>
          </a:xfrm>
          <a:prstGeom prst="ellipse">
            <a:avLst/>
          </a:prstGeom>
          <a:solidFill>
            <a:schemeClr val="bg1">
              <a:alpha val="78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400" dirty="0">
                <a:solidFill>
                  <a:srgbClr val="11ADAF"/>
                </a:solidFill>
                <a:latin typeface="Open Sans"/>
                <a:cs typeface="Open Sans"/>
              </a:rPr>
              <a:t>A</a:t>
            </a:r>
          </a:p>
        </p:txBody>
      </p:sp>
      <p:sp>
        <p:nvSpPr>
          <p:cNvPr id="35" name="TextBox 34"/>
          <p:cNvSpPr txBox="1"/>
          <p:nvPr/>
        </p:nvSpPr>
        <p:spPr>
          <a:xfrm>
            <a:off x="1676400" y="3345418"/>
            <a:ext cx="800796" cy="369332"/>
          </a:xfrm>
          <a:prstGeom prst="rect">
            <a:avLst/>
          </a:prstGeom>
          <a:noFill/>
        </p:spPr>
        <p:txBody>
          <a:bodyPr wrap="square" rtlCol="0">
            <a:spAutoFit/>
          </a:bodyPr>
          <a:lstStyle/>
          <a:p>
            <a:pPr algn="ctr"/>
            <a:r>
              <a:rPr lang="en-JM" dirty="0">
                <a:solidFill>
                  <a:srgbClr val="404040"/>
                </a:solidFill>
                <a:latin typeface="Open Sans"/>
                <a:ea typeface="Open Sans"/>
                <a:cs typeface="Open Sans"/>
              </a:rPr>
              <a:t>$40B</a:t>
            </a:r>
          </a:p>
        </p:txBody>
      </p:sp>
      <p:sp>
        <p:nvSpPr>
          <p:cNvPr id="36" name="Text Placeholder 3"/>
          <p:cNvSpPr txBox="1">
            <a:spLocks/>
          </p:cNvSpPr>
          <p:nvPr/>
        </p:nvSpPr>
        <p:spPr>
          <a:xfrm>
            <a:off x="762000" y="1504950"/>
            <a:ext cx="77724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050" dirty="0">
                <a:solidFill>
                  <a:schemeClr val="tx1">
                    <a:lumMod val="65000"/>
                    <a:lumOff val="35000"/>
                  </a:schemeClr>
                </a:solidFill>
                <a:latin typeface="Open Sans"/>
                <a:ea typeface="Open Sans"/>
                <a:cs typeface="Open Sans"/>
              </a:rPr>
              <a:t>Consectetur  met adipiscing elit. Aenean ac elit a felis pharetra Met Adipiscing. Nam tincidunt enim sit Amet Gravida nunc vel Fringilla elit. Duis dui arcu, amet scelerisque nec dictum ac conse eu elit. Donec tincidunt enim sit amet consequat</a:t>
            </a:r>
            <a:endParaRPr lang="en-US" sz="1050" dirty="0">
              <a:solidFill>
                <a:schemeClr val="tx1">
                  <a:lumMod val="65000"/>
                  <a:lumOff val="35000"/>
                </a:schemeClr>
              </a:solidFill>
              <a:latin typeface="Open Sans"/>
              <a:cs typeface="Open Sans"/>
            </a:endParaRPr>
          </a:p>
        </p:txBody>
      </p:sp>
    </p:spTree>
    <p:extLst>
      <p:ext uri="{BB962C8B-B14F-4D97-AF65-F5344CB8AC3E}">
        <p14:creationId xmlns:p14="http://schemas.microsoft.com/office/powerpoint/2010/main" val="20302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68"/>
          </p:nvPr>
        </p:nvSpPr>
        <p:spPr/>
        <p:txBody>
          <a:bodyPr/>
          <a:lstStyle/>
          <a:p>
            <a:endParaRPr lang="en-US"/>
          </a:p>
        </p:txBody>
      </p:sp>
      <p:sp>
        <p:nvSpPr>
          <p:cNvPr id="3" name="Text Placeholder 2"/>
          <p:cNvSpPr>
            <a:spLocks noGrp="1"/>
          </p:cNvSpPr>
          <p:nvPr>
            <p:ph type="body" sz="quarter" idx="69"/>
          </p:nvPr>
        </p:nvSpPr>
        <p:spPr/>
        <p:txBody>
          <a:bodyPr/>
          <a:lstStyle/>
          <a:p>
            <a:endParaRPr lang="en-US"/>
          </a:p>
        </p:txBody>
      </p:sp>
      <p:sp>
        <p:nvSpPr>
          <p:cNvPr id="4" name="Text Placeholder 3"/>
          <p:cNvSpPr>
            <a:spLocks noGrp="1"/>
          </p:cNvSpPr>
          <p:nvPr>
            <p:ph type="body" sz="quarter" idx="70"/>
          </p:nvPr>
        </p:nvSpPr>
        <p:spPr/>
        <p:txBody>
          <a:bodyPr/>
          <a:lstStyle/>
          <a:p>
            <a:r>
              <a:rPr lang="en-US" dirty="0">
                <a:solidFill>
                  <a:srgbClr val="11ADAF"/>
                </a:solidFill>
              </a:rPr>
              <a:t>Ryan Channer</a:t>
            </a:r>
          </a:p>
        </p:txBody>
      </p:sp>
      <p:sp>
        <p:nvSpPr>
          <p:cNvPr id="5" name="Text Placeholder 4"/>
          <p:cNvSpPr>
            <a:spLocks noGrp="1"/>
          </p:cNvSpPr>
          <p:nvPr>
            <p:ph type="body" sz="quarter" idx="71"/>
          </p:nvPr>
        </p:nvSpPr>
        <p:spPr/>
        <p:txBody>
          <a:bodyPr/>
          <a:lstStyle/>
          <a:p>
            <a:r>
              <a:rPr lang="en-US" dirty="0"/>
              <a:t> Managing Director</a:t>
            </a:r>
          </a:p>
        </p:txBody>
      </p:sp>
      <p:sp>
        <p:nvSpPr>
          <p:cNvPr id="6" name="Text Placeholder 5"/>
          <p:cNvSpPr>
            <a:spLocks noGrp="1"/>
          </p:cNvSpPr>
          <p:nvPr>
            <p:ph type="body" sz="quarter" idx="72"/>
          </p:nvPr>
        </p:nvSpPr>
        <p:spPr/>
        <p:txBody>
          <a:bodyPr/>
          <a:lstStyle/>
          <a:p>
            <a:r>
              <a:rPr lang="en-US" dirty="0">
                <a:solidFill>
                  <a:srgbClr val="11ADAF"/>
                </a:solidFill>
              </a:rPr>
              <a:t>Lily-Ann Hobbs</a:t>
            </a:r>
          </a:p>
        </p:txBody>
      </p:sp>
      <p:sp>
        <p:nvSpPr>
          <p:cNvPr id="7" name="Text Placeholder 6"/>
          <p:cNvSpPr>
            <a:spLocks noGrp="1"/>
          </p:cNvSpPr>
          <p:nvPr>
            <p:ph type="body" sz="quarter" idx="73"/>
          </p:nvPr>
        </p:nvSpPr>
        <p:spPr/>
        <p:txBody>
          <a:bodyPr/>
          <a:lstStyle/>
          <a:p>
            <a:r>
              <a:rPr lang="en-US" dirty="0"/>
              <a:t>Human Resource</a:t>
            </a:r>
          </a:p>
        </p:txBody>
      </p:sp>
      <p:sp>
        <p:nvSpPr>
          <p:cNvPr id="8" name="Text Placeholder 7"/>
          <p:cNvSpPr>
            <a:spLocks noGrp="1"/>
          </p:cNvSpPr>
          <p:nvPr>
            <p:ph type="body" sz="quarter" idx="74"/>
          </p:nvPr>
        </p:nvSpPr>
        <p:spPr/>
        <p:txBody>
          <a:bodyPr/>
          <a:lstStyle/>
          <a:p>
            <a:endParaRPr lang="en-US"/>
          </a:p>
        </p:txBody>
      </p:sp>
      <p:sp>
        <p:nvSpPr>
          <p:cNvPr id="9" name="Text Placeholder 8"/>
          <p:cNvSpPr>
            <a:spLocks noGrp="1"/>
          </p:cNvSpPr>
          <p:nvPr>
            <p:ph type="body" sz="quarter" idx="75"/>
          </p:nvPr>
        </p:nvSpPr>
        <p:spPr/>
        <p:txBody>
          <a:bodyPr/>
          <a:lstStyle/>
          <a:p>
            <a:r>
              <a:rPr lang="en-US" dirty="0">
                <a:solidFill>
                  <a:srgbClr val="11ADAF"/>
                </a:solidFill>
              </a:rPr>
              <a:t>Caitlin Rogers</a:t>
            </a:r>
          </a:p>
        </p:txBody>
      </p:sp>
      <p:sp>
        <p:nvSpPr>
          <p:cNvPr id="10" name="Text Placeholder 9"/>
          <p:cNvSpPr>
            <a:spLocks noGrp="1"/>
          </p:cNvSpPr>
          <p:nvPr>
            <p:ph type="body" sz="quarter" idx="76"/>
          </p:nvPr>
        </p:nvSpPr>
        <p:spPr>
          <a:xfrm>
            <a:off x="4432442" y="3360738"/>
            <a:ext cx="1282558" cy="231775"/>
          </a:xfrm>
        </p:spPr>
        <p:txBody>
          <a:bodyPr/>
          <a:lstStyle/>
          <a:p>
            <a:r>
              <a:rPr lang="en-US" dirty="0"/>
              <a:t>Marketing Manager</a:t>
            </a:r>
          </a:p>
        </p:txBody>
      </p:sp>
      <p:sp>
        <p:nvSpPr>
          <p:cNvPr id="11" name="Text Placeholder 10"/>
          <p:cNvSpPr>
            <a:spLocks noGrp="1"/>
          </p:cNvSpPr>
          <p:nvPr>
            <p:ph type="body" sz="quarter" idx="77"/>
          </p:nvPr>
        </p:nvSpPr>
        <p:spPr/>
        <p:txBody>
          <a:bodyPr/>
          <a:lstStyle/>
          <a:p>
            <a:endParaRPr lang="en-US"/>
          </a:p>
        </p:txBody>
      </p:sp>
      <p:sp>
        <p:nvSpPr>
          <p:cNvPr id="12" name="Text Placeholder 11"/>
          <p:cNvSpPr>
            <a:spLocks noGrp="1"/>
          </p:cNvSpPr>
          <p:nvPr>
            <p:ph type="body" sz="quarter" idx="78"/>
          </p:nvPr>
        </p:nvSpPr>
        <p:spPr/>
        <p:txBody>
          <a:bodyPr/>
          <a:lstStyle/>
          <a:p>
            <a:r>
              <a:rPr lang="en-US" dirty="0">
                <a:solidFill>
                  <a:srgbClr val="11ADAF"/>
                </a:solidFill>
              </a:rPr>
              <a:t>James Unover</a:t>
            </a:r>
          </a:p>
        </p:txBody>
      </p:sp>
      <p:sp>
        <p:nvSpPr>
          <p:cNvPr id="13" name="Text Placeholder 12"/>
          <p:cNvSpPr>
            <a:spLocks noGrp="1"/>
          </p:cNvSpPr>
          <p:nvPr>
            <p:ph type="body" sz="quarter" idx="79"/>
          </p:nvPr>
        </p:nvSpPr>
        <p:spPr>
          <a:xfrm>
            <a:off x="5956442" y="3360738"/>
            <a:ext cx="1358758" cy="231775"/>
          </a:xfrm>
        </p:spPr>
        <p:txBody>
          <a:bodyPr/>
          <a:lstStyle/>
          <a:p>
            <a:r>
              <a:rPr lang="en-US" dirty="0"/>
              <a:t>Information Technology</a:t>
            </a:r>
          </a:p>
        </p:txBody>
      </p:sp>
      <p:sp>
        <p:nvSpPr>
          <p:cNvPr id="14" name="Picture Placeholder 13"/>
          <p:cNvSpPr>
            <a:spLocks noGrp="1"/>
          </p:cNvSpPr>
          <p:nvPr>
            <p:ph type="pic" sz="quarter" idx="80"/>
          </p:nvPr>
        </p:nvSpPr>
        <p:spPr/>
      </p:sp>
      <p:sp>
        <p:nvSpPr>
          <p:cNvPr id="15" name="Picture Placeholder 14"/>
          <p:cNvSpPr>
            <a:spLocks noGrp="1"/>
          </p:cNvSpPr>
          <p:nvPr>
            <p:ph type="pic" sz="quarter" idx="81"/>
          </p:nvPr>
        </p:nvSpPr>
        <p:spPr/>
      </p:sp>
      <p:sp>
        <p:nvSpPr>
          <p:cNvPr id="16" name="Picture Placeholder 15"/>
          <p:cNvSpPr>
            <a:spLocks noGrp="1"/>
          </p:cNvSpPr>
          <p:nvPr>
            <p:ph type="pic" sz="quarter" idx="82"/>
          </p:nvPr>
        </p:nvSpPr>
        <p:spPr/>
      </p:sp>
      <p:sp>
        <p:nvSpPr>
          <p:cNvPr id="17" name="Picture Placeholder 16"/>
          <p:cNvSpPr>
            <a:spLocks noGrp="1"/>
          </p:cNvSpPr>
          <p:nvPr>
            <p:ph type="pic" sz="quarter" idx="83"/>
          </p:nvPr>
        </p:nvSpPr>
        <p:spPr/>
      </p:sp>
      <p:sp>
        <p:nvSpPr>
          <p:cNvPr id="18" name="Title 17"/>
          <p:cNvSpPr>
            <a:spLocks noGrp="1"/>
          </p:cNvSpPr>
          <p:nvPr>
            <p:ph type="title"/>
          </p:nvPr>
        </p:nvSpPr>
        <p:spPr/>
        <p:txBody>
          <a:bodyPr/>
          <a:lstStyle/>
          <a:p>
            <a:r>
              <a:rPr lang="en-JM" dirty="0">
                <a:solidFill>
                  <a:srgbClr val="48597F"/>
                </a:solidFill>
              </a:rPr>
              <a:t>MEET OUR </a:t>
            </a:r>
            <a:r>
              <a:rPr lang="en-JM" dirty="0">
                <a:solidFill>
                  <a:schemeClr val="bg1">
                    <a:lumMod val="65000"/>
                  </a:schemeClr>
                </a:solidFill>
              </a:rPr>
              <a:t>TALENTED TEAM</a:t>
            </a:r>
            <a:endParaRPr lang="en-US" dirty="0"/>
          </a:p>
        </p:txBody>
      </p:sp>
      <p:sp>
        <p:nvSpPr>
          <p:cNvPr id="19" name="Text Placeholder 18"/>
          <p:cNvSpPr>
            <a:spLocks noGrp="1"/>
          </p:cNvSpPr>
          <p:nvPr>
            <p:ph type="body" sz="quarter" idx="23"/>
          </p:nvPr>
        </p:nvSpPr>
        <p:spPr/>
        <p:txBody>
          <a:bodyPr/>
          <a:lstStyle/>
          <a:p>
            <a:r>
              <a:rPr lang="en-JM" sz="1200" i="0" dirty="0">
                <a:solidFill>
                  <a:srgbClr val="11ADAF"/>
                </a:solidFill>
                <a:ea typeface="Open Sans"/>
              </a:rPr>
              <a:t>The team making things happen</a:t>
            </a:r>
          </a:p>
        </p:txBody>
      </p:sp>
      <p:sp>
        <p:nvSpPr>
          <p:cNvPr id="20" name="Slide Number Placeholder 19"/>
          <p:cNvSpPr>
            <a:spLocks noGrp="1"/>
          </p:cNvSpPr>
          <p:nvPr>
            <p:ph type="sldNum" sz="quarter" idx="4"/>
          </p:nvPr>
        </p:nvSpPr>
        <p:spPr/>
        <p:txBody>
          <a:bodyPr/>
          <a:lstStyle/>
          <a:p>
            <a:pPr algn="ctr"/>
            <a:fld id="{4F30D5C1-D155-2E40-A967-511B3BD0F2AE}" type="slidenum">
              <a:rPr lang="en-US" smtClean="0"/>
              <a:pPr algn="ctr"/>
              <a:t>19</a:t>
            </a:fld>
            <a:endParaRPr lang="en-US" dirty="0"/>
          </a:p>
        </p:txBody>
      </p:sp>
    </p:spTree>
    <p:extLst>
      <p:ext uri="{BB962C8B-B14F-4D97-AF65-F5344CB8AC3E}">
        <p14:creationId xmlns:p14="http://schemas.microsoft.com/office/powerpoint/2010/main" val="57068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a:t>
            </a:fld>
            <a:endParaRPr lang="en-US" dirty="0"/>
          </a:p>
        </p:txBody>
      </p:sp>
      <p:sp>
        <p:nvSpPr>
          <p:cNvPr id="3" name="Title 2"/>
          <p:cNvSpPr>
            <a:spLocks noGrp="1"/>
          </p:cNvSpPr>
          <p:nvPr>
            <p:ph type="title"/>
          </p:nvPr>
        </p:nvSpPr>
        <p:spPr/>
        <p:txBody>
          <a:bodyPr>
            <a:normAutofit/>
          </a:bodyPr>
          <a:lstStyle/>
          <a:p>
            <a:r>
              <a:rPr lang="en-JM" dirty="0">
                <a:solidFill>
                  <a:srgbClr val="52658D"/>
                </a:solidFill>
              </a:rPr>
              <a:t>PIE CHART </a:t>
            </a:r>
            <a:r>
              <a:rPr lang="en-JM" dirty="0">
                <a:solidFill>
                  <a:schemeClr val="bg1">
                    <a:lumMod val="65000"/>
                  </a:schemeClr>
                </a:solidFill>
              </a:rPr>
              <a:t>STATISTICS</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a:p>
            <a:endParaRPr lang="en-US" sz="1200" i="0" dirty="0">
              <a:solidFill>
                <a:srgbClr val="11ADAF"/>
              </a:solidFill>
            </a:endParaRPr>
          </a:p>
        </p:txBody>
      </p:sp>
      <p:sp>
        <p:nvSpPr>
          <p:cNvPr id="5" name="Oval 4"/>
          <p:cNvSpPr>
            <a:spLocks noChangeAspect="1"/>
          </p:cNvSpPr>
          <p:nvPr/>
        </p:nvSpPr>
        <p:spPr>
          <a:xfrm>
            <a:off x="3956994" y="2261544"/>
            <a:ext cx="1331996" cy="1331996"/>
          </a:xfrm>
          <a:prstGeom prst="ellipse">
            <a:avLst/>
          </a:prstGeom>
          <a:solidFill>
            <a:schemeClr val="bg1"/>
          </a:solidFill>
          <a:ln w="1016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6" name="Arc 5"/>
          <p:cNvSpPr>
            <a:spLocks noChangeAspect="1"/>
          </p:cNvSpPr>
          <p:nvPr/>
        </p:nvSpPr>
        <p:spPr>
          <a:xfrm>
            <a:off x="3845365" y="2149915"/>
            <a:ext cx="1555255" cy="1555255"/>
          </a:xfrm>
          <a:prstGeom prst="arc">
            <a:avLst>
              <a:gd name="adj1" fmla="val 16200000"/>
              <a:gd name="adj2" fmla="val 2820158"/>
            </a:avLst>
          </a:prstGeom>
          <a:ln w="101600" cmpd="sng">
            <a:solidFill>
              <a:srgbClr val="D9D9D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n w="57150" cmpd="sng">
                <a:solidFill>
                  <a:srgbClr val="000000"/>
                </a:solidFill>
              </a:ln>
              <a:latin typeface="Open Sans"/>
            </a:endParaRPr>
          </a:p>
        </p:txBody>
      </p:sp>
      <p:sp>
        <p:nvSpPr>
          <p:cNvPr id="7" name="Arc 6"/>
          <p:cNvSpPr>
            <a:spLocks noChangeAspect="1"/>
          </p:cNvSpPr>
          <p:nvPr/>
        </p:nvSpPr>
        <p:spPr>
          <a:xfrm>
            <a:off x="3704535" y="2009085"/>
            <a:ext cx="1836914" cy="1836914"/>
          </a:xfrm>
          <a:prstGeom prst="arc">
            <a:avLst>
              <a:gd name="adj1" fmla="val 16200000"/>
              <a:gd name="adj2" fmla="val 6830857"/>
            </a:avLst>
          </a:prstGeom>
          <a:ln w="1016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Open Sans"/>
            </a:endParaRPr>
          </a:p>
        </p:txBody>
      </p:sp>
      <p:sp>
        <p:nvSpPr>
          <p:cNvPr id="8" name="Arc 7"/>
          <p:cNvSpPr>
            <a:spLocks noChangeAspect="1"/>
          </p:cNvSpPr>
          <p:nvPr/>
        </p:nvSpPr>
        <p:spPr>
          <a:xfrm>
            <a:off x="3566769" y="1871319"/>
            <a:ext cx="2112447" cy="2112447"/>
          </a:xfrm>
          <a:prstGeom prst="arc">
            <a:avLst>
              <a:gd name="adj1" fmla="val 16200000"/>
              <a:gd name="adj2" fmla="val 12336368"/>
            </a:avLst>
          </a:prstGeom>
          <a:noFill/>
          <a:ln w="101600" cmpd="sng">
            <a:solidFill>
              <a:srgbClr val="05C1A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Open Sans"/>
            </a:endParaRPr>
          </a:p>
        </p:txBody>
      </p:sp>
      <p:sp>
        <p:nvSpPr>
          <p:cNvPr id="9" name="Arc 8"/>
          <p:cNvSpPr>
            <a:spLocks noChangeAspect="1"/>
          </p:cNvSpPr>
          <p:nvPr/>
        </p:nvSpPr>
        <p:spPr>
          <a:xfrm>
            <a:off x="3429000" y="1733550"/>
            <a:ext cx="2387984" cy="2387984"/>
          </a:xfrm>
          <a:prstGeom prst="arc">
            <a:avLst>
              <a:gd name="adj1" fmla="val 16200000"/>
              <a:gd name="adj2" fmla="val 10495990"/>
            </a:avLst>
          </a:prstGeom>
          <a:ln w="101600" cmpd="sng">
            <a:solidFill>
              <a:srgbClr val="52658D"/>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Open Sans"/>
            </a:endParaRPr>
          </a:p>
        </p:txBody>
      </p:sp>
      <p:sp>
        <p:nvSpPr>
          <p:cNvPr id="10" name="Text Placeholder 4"/>
          <p:cNvSpPr txBox="1">
            <a:spLocks/>
          </p:cNvSpPr>
          <p:nvPr/>
        </p:nvSpPr>
        <p:spPr>
          <a:xfrm>
            <a:off x="3942568" y="2733134"/>
            <a:ext cx="1360848" cy="600615"/>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1380"/>
              </a:lnSpc>
              <a:buNone/>
            </a:pPr>
            <a:r>
              <a:rPr lang="en-JM" sz="1400" dirty="0">
                <a:solidFill>
                  <a:schemeClr val="bg1">
                    <a:lumMod val="75000"/>
                  </a:schemeClr>
                </a:solidFill>
                <a:latin typeface="Montserrat Regular"/>
                <a:cs typeface="Montserrat Regular"/>
              </a:rPr>
              <a:t>Revenue</a:t>
            </a:r>
          </a:p>
          <a:p>
            <a:pPr marL="0" indent="0" algn="ctr">
              <a:lnSpc>
                <a:spcPts val="1380"/>
              </a:lnSpc>
              <a:buNone/>
            </a:pPr>
            <a:r>
              <a:rPr lang="en-JM" sz="1400" dirty="0">
                <a:solidFill>
                  <a:schemeClr val="bg1">
                    <a:lumMod val="75000"/>
                  </a:schemeClr>
                </a:solidFill>
                <a:latin typeface="Montserrat Regular"/>
                <a:cs typeface="Montserrat Regular"/>
              </a:rPr>
              <a:t>Review </a:t>
            </a:r>
          </a:p>
        </p:txBody>
      </p:sp>
      <p:cxnSp>
        <p:nvCxnSpPr>
          <p:cNvPr id="11" name="Straight Connector 10"/>
          <p:cNvCxnSpPr/>
          <p:nvPr/>
        </p:nvCxnSpPr>
        <p:spPr>
          <a:xfrm flipH="1">
            <a:off x="5943600" y="2874533"/>
            <a:ext cx="990600" cy="10374"/>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715000" y="2266950"/>
            <a:ext cx="9906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616119" y="2927542"/>
            <a:ext cx="13746" cy="1"/>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773788" y="3359534"/>
            <a:ext cx="1603048" cy="12306"/>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376836" y="3219440"/>
            <a:ext cx="1133644" cy="276999"/>
          </a:xfrm>
          <a:prstGeom prst="rect">
            <a:avLst/>
          </a:prstGeom>
        </p:spPr>
        <p:txBody>
          <a:bodyPr wrap="none">
            <a:spAutoFit/>
          </a:bodyPr>
          <a:lstStyle/>
          <a:p>
            <a:r>
              <a:rPr lang="en-JM" sz="1200" dirty="0">
                <a:solidFill>
                  <a:schemeClr val="bg1">
                    <a:lumMod val="65000"/>
                  </a:schemeClr>
                </a:solidFill>
                <a:latin typeface="Open Sans"/>
                <a:cs typeface="Open Sans"/>
              </a:rPr>
              <a:t>C: Loans 48%</a:t>
            </a:r>
          </a:p>
        </p:txBody>
      </p:sp>
      <p:sp>
        <p:nvSpPr>
          <p:cNvPr id="16" name="Rectangle 15"/>
          <p:cNvSpPr/>
          <p:nvPr/>
        </p:nvSpPr>
        <p:spPr>
          <a:xfrm>
            <a:off x="6754749" y="2114550"/>
            <a:ext cx="1133644" cy="276999"/>
          </a:xfrm>
          <a:prstGeom prst="rect">
            <a:avLst/>
          </a:prstGeom>
        </p:spPr>
        <p:txBody>
          <a:bodyPr wrap="none">
            <a:spAutoFit/>
          </a:bodyPr>
          <a:lstStyle/>
          <a:p>
            <a:r>
              <a:rPr lang="en-JM" sz="1200" dirty="0">
                <a:solidFill>
                  <a:srgbClr val="11ADAF"/>
                </a:solidFill>
                <a:latin typeface="Open Sans"/>
                <a:cs typeface="Open Sans"/>
              </a:rPr>
              <a:t>A: Loans 63%</a:t>
            </a:r>
          </a:p>
        </p:txBody>
      </p:sp>
      <p:sp>
        <p:nvSpPr>
          <p:cNvPr id="17" name="Rectangle 16"/>
          <p:cNvSpPr/>
          <p:nvPr/>
        </p:nvSpPr>
        <p:spPr>
          <a:xfrm>
            <a:off x="6459588" y="3599802"/>
            <a:ext cx="1152028" cy="276999"/>
          </a:xfrm>
          <a:prstGeom prst="rect">
            <a:avLst/>
          </a:prstGeom>
        </p:spPr>
        <p:txBody>
          <a:bodyPr wrap="none">
            <a:spAutoFit/>
          </a:bodyPr>
          <a:lstStyle/>
          <a:p>
            <a:r>
              <a:rPr lang="en-JM" sz="1200" dirty="0">
                <a:solidFill>
                  <a:schemeClr val="bg1">
                    <a:lumMod val="75000"/>
                  </a:schemeClr>
                </a:solidFill>
                <a:latin typeface="Open Sans"/>
                <a:cs typeface="Open Sans"/>
              </a:rPr>
              <a:t>D: Loans 83%</a:t>
            </a:r>
          </a:p>
        </p:txBody>
      </p:sp>
      <p:sp>
        <p:nvSpPr>
          <p:cNvPr id="18" name="Rectangle 17"/>
          <p:cNvSpPr/>
          <p:nvPr/>
        </p:nvSpPr>
        <p:spPr>
          <a:xfrm>
            <a:off x="7086600" y="2724150"/>
            <a:ext cx="1249060" cy="276999"/>
          </a:xfrm>
          <a:prstGeom prst="rect">
            <a:avLst/>
          </a:prstGeom>
        </p:spPr>
        <p:txBody>
          <a:bodyPr wrap="none">
            <a:spAutoFit/>
          </a:bodyPr>
          <a:lstStyle/>
          <a:p>
            <a:r>
              <a:rPr lang="en-JM" sz="1200" dirty="0">
                <a:solidFill>
                  <a:srgbClr val="52658D"/>
                </a:solidFill>
                <a:latin typeface="Open Sans"/>
                <a:cs typeface="Open Sans"/>
              </a:rPr>
              <a:t>B: Savings 54%</a:t>
            </a:r>
          </a:p>
        </p:txBody>
      </p:sp>
      <p:cxnSp>
        <p:nvCxnSpPr>
          <p:cNvPr id="19" name="Straight Connector 18"/>
          <p:cNvCxnSpPr/>
          <p:nvPr/>
        </p:nvCxnSpPr>
        <p:spPr>
          <a:xfrm>
            <a:off x="718951" y="34099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5"/>
          <p:cNvSpPr txBox="1">
            <a:spLocks/>
          </p:cNvSpPr>
          <p:nvPr/>
        </p:nvSpPr>
        <p:spPr>
          <a:xfrm>
            <a:off x="609600" y="2788735"/>
            <a:ext cx="25146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bg1">
                    <a:lumMod val="65000"/>
                  </a:schemeClr>
                </a:solidFill>
                <a:latin typeface="Open Sans"/>
                <a:cs typeface="Open Sans"/>
              </a:rPr>
              <a:t>Lorem ipsum dolor sit amet, consectetur lorem ipsum do</a:t>
            </a:r>
          </a:p>
        </p:txBody>
      </p:sp>
      <p:sp>
        <p:nvSpPr>
          <p:cNvPr id="21" name="TextBox 20"/>
          <p:cNvSpPr txBox="1"/>
          <p:nvPr/>
        </p:nvSpPr>
        <p:spPr>
          <a:xfrm>
            <a:off x="609600" y="2634103"/>
            <a:ext cx="990600" cy="246221"/>
          </a:xfrm>
          <a:prstGeom prst="rect">
            <a:avLst/>
          </a:prstGeom>
          <a:noFill/>
        </p:spPr>
        <p:txBody>
          <a:bodyPr wrap="square" rtlCol="0">
            <a:spAutoFit/>
          </a:bodyPr>
          <a:lstStyle/>
          <a:p>
            <a:r>
              <a:rPr lang="en-JM" sz="1000" dirty="0">
                <a:solidFill>
                  <a:srgbClr val="11ADAF"/>
                </a:solidFill>
                <a:latin typeface="Open Sans"/>
                <a:cs typeface="Open Sans"/>
              </a:rPr>
              <a:t>SUMMARY</a:t>
            </a:r>
          </a:p>
        </p:txBody>
      </p:sp>
      <p:cxnSp>
        <p:nvCxnSpPr>
          <p:cNvPr id="22" name="Straight Connector 21"/>
          <p:cNvCxnSpPr/>
          <p:nvPr/>
        </p:nvCxnSpPr>
        <p:spPr>
          <a:xfrm>
            <a:off x="685800" y="3409950"/>
            <a:ext cx="304800" cy="0"/>
          </a:xfrm>
          <a:prstGeom prst="line">
            <a:avLst/>
          </a:prstGeom>
          <a:ln w="12700" cmpd="sng">
            <a:solidFill>
              <a:srgbClr val="05C1A8"/>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18951" y="2509397"/>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
          <p:cNvSpPr txBox="1">
            <a:spLocks/>
          </p:cNvSpPr>
          <p:nvPr/>
        </p:nvSpPr>
        <p:spPr>
          <a:xfrm>
            <a:off x="609600" y="1964382"/>
            <a:ext cx="25146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bg1">
                    <a:lumMod val="65000"/>
                  </a:schemeClr>
                </a:solidFill>
                <a:latin typeface="Open Sans"/>
                <a:cs typeface="Open Sans"/>
              </a:rPr>
              <a:t>Lorem ipsum dolor sit amet, consectetur lorem ipsum do</a:t>
            </a:r>
          </a:p>
        </p:txBody>
      </p:sp>
      <p:sp>
        <p:nvSpPr>
          <p:cNvPr id="25" name="TextBox 24"/>
          <p:cNvSpPr txBox="1"/>
          <p:nvPr/>
        </p:nvSpPr>
        <p:spPr>
          <a:xfrm>
            <a:off x="609600" y="1809750"/>
            <a:ext cx="990600" cy="246221"/>
          </a:xfrm>
          <a:prstGeom prst="rect">
            <a:avLst/>
          </a:prstGeom>
          <a:noFill/>
        </p:spPr>
        <p:txBody>
          <a:bodyPr wrap="square" rtlCol="0">
            <a:spAutoFit/>
          </a:bodyPr>
          <a:lstStyle/>
          <a:p>
            <a:r>
              <a:rPr lang="en-JM" sz="1000" dirty="0">
                <a:solidFill>
                  <a:srgbClr val="11ADAF"/>
                </a:solidFill>
                <a:latin typeface="Open Sans"/>
                <a:cs typeface="Open Sans"/>
              </a:rPr>
              <a:t>SUMMARY</a:t>
            </a:r>
          </a:p>
        </p:txBody>
      </p:sp>
      <p:cxnSp>
        <p:nvCxnSpPr>
          <p:cNvPr id="26" name="Straight Connector 25"/>
          <p:cNvCxnSpPr/>
          <p:nvPr/>
        </p:nvCxnSpPr>
        <p:spPr>
          <a:xfrm>
            <a:off x="685800" y="2509397"/>
            <a:ext cx="304800" cy="0"/>
          </a:xfrm>
          <a:prstGeom prst="line">
            <a:avLst/>
          </a:prstGeom>
          <a:ln w="12700" cmpd="sng">
            <a:solidFill>
              <a:srgbClr val="05C1A8"/>
            </a:solidFill>
          </a:ln>
          <a:effectLst/>
        </p:spPr>
        <p:style>
          <a:lnRef idx="2">
            <a:schemeClr val="accent1"/>
          </a:lnRef>
          <a:fillRef idx="0">
            <a:schemeClr val="accent1"/>
          </a:fillRef>
          <a:effectRef idx="1">
            <a:schemeClr val="accent1"/>
          </a:effectRef>
          <a:fontRef idx="minor">
            <a:schemeClr val="tx1"/>
          </a:fontRef>
        </p:style>
      </p:cxnSp>
      <p:sp>
        <p:nvSpPr>
          <p:cNvPr id="27" name="Text Placeholder 5"/>
          <p:cNvSpPr txBox="1">
            <a:spLocks/>
          </p:cNvSpPr>
          <p:nvPr/>
        </p:nvSpPr>
        <p:spPr>
          <a:xfrm>
            <a:off x="609600" y="3714750"/>
            <a:ext cx="25146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bg1">
                    <a:lumMod val="65000"/>
                  </a:schemeClr>
                </a:solidFill>
                <a:latin typeface="Open Sans"/>
                <a:cs typeface="Open Sans"/>
              </a:rPr>
              <a:t>Lorem ipsum dolor sit amet, consectetur lorem ipsum do</a:t>
            </a:r>
          </a:p>
        </p:txBody>
      </p:sp>
      <p:sp>
        <p:nvSpPr>
          <p:cNvPr id="28" name="TextBox 27"/>
          <p:cNvSpPr txBox="1"/>
          <p:nvPr/>
        </p:nvSpPr>
        <p:spPr>
          <a:xfrm>
            <a:off x="609600" y="3560118"/>
            <a:ext cx="990600" cy="246221"/>
          </a:xfrm>
          <a:prstGeom prst="rect">
            <a:avLst/>
          </a:prstGeom>
          <a:noFill/>
        </p:spPr>
        <p:txBody>
          <a:bodyPr wrap="square" rtlCol="0">
            <a:spAutoFit/>
          </a:bodyPr>
          <a:lstStyle/>
          <a:p>
            <a:r>
              <a:rPr lang="en-JM" sz="1000" dirty="0">
                <a:solidFill>
                  <a:srgbClr val="11ADAF"/>
                </a:solidFill>
                <a:latin typeface="Open Sans"/>
                <a:cs typeface="Open Sans"/>
              </a:rPr>
              <a:t>SUMMARY</a:t>
            </a:r>
          </a:p>
        </p:txBody>
      </p:sp>
      <p:cxnSp>
        <p:nvCxnSpPr>
          <p:cNvPr id="29" name="Straight Connector 28"/>
          <p:cNvCxnSpPr/>
          <p:nvPr/>
        </p:nvCxnSpPr>
        <p:spPr>
          <a:xfrm flipH="1">
            <a:off x="5486400" y="3714750"/>
            <a:ext cx="9906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894342" y="3409950"/>
            <a:ext cx="274434" cy="253916"/>
          </a:xfrm>
          <a:prstGeom prst="rect">
            <a:avLst/>
          </a:prstGeom>
          <a:noFill/>
        </p:spPr>
        <p:txBody>
          <a:bodyPr wrap="none">
            <a:spAutoFit/>
          </a:bodyPr>
          <a:lstStyle/>
          <a:p>
            <a:r>
              <a:rPr lang="en-JM" sz="1050" dirty="0">
                <a:solidFill>
                  <a:schemeClr val="bg1">
                    <a:lumMod val="85000"/>
                  </a:schemeClr>
                </a:solidFill>
                <a:latin typeface="Open Sans"/>
                <a:cs typeface="Open Sans"/>
              </a:rPr>
              <a:t>A</a:t>
            </a:r>
          </a:p>
        </p:txBody>
      </p:sp>
      <p:sp>
        <p:nvSpPr>
          <p:cNvPr id="31" name="Rectangle 30"/>
          <p:cNvSpPr/>
          <p:nvPr/>
        </p:nvSpPr>
        <p:spPr>
          <a:xfrm>
            <a:off x="4038600" y="3486150"/>
            <a:ext cx="274434" cy="261610"/>
          </a:xfrm>
          <a:prstGeom prst="rect">
            <a:avLst/>
          </a:prstGeom>
          <a:noFill/>
        </p:spPr>
        <p:txBody>
          <a:bodyPr wrap="none">
            <a:spAutoFit/>
          </a:bodyPr>
          <a:lstStyle/>
          <a:p>
            <a:r>
              <a:rPr lang="en-JM" sz="1050" dirty="0">
                <a:solidFill>
                  <a:schemeClr val="bg1">
                    <a:lumMod val="85000"/>
                  </a:schemeClr>
                </a:solidFill>
                <a:latin typeface="Open Sans"/>
                <a:cs typeface="Open Sans"/>
              </a:rPr>
              <a:t>B</a:t>
            </a:r>
          </a:p>
        </p:txBody>
      </p:sp>
      <p:sp>
        <p:nvSpPr>
          <p:cNvPr id="32" name="Rectangle 31"/>
          <p:cNvSpPr/>
          <p:nvPr/>
        </p:nvSpPr>
        <p:spPr>
          <a:xfrm>
            <a:off x="3581400" y="2190750"/>
            <a:ext cx="274434" cy="261610"/>
          </a:xfrm>
          <a:prstGeom prst="rect">
            <a:avLst/>
          </a:prstGeom>
          <a:noFill/>
        </p:spPr>
        <p:txBody>
          <a:bodyPr wrap="none">
            <a:spAutoFit/>
          </a:bodyPr>
          <a:lstStyle/>
          <a:p>
            <a:r>
              <a:rPr lang="en-JM" sz="1050" dirty="0">
                <a:solidFill>
                  <a:schemeClr val="bg1">
                    <a:lumMod val="85000"/>
                  </a:schemeClr>
                </a:solidFill>
                <a:latin typeface="Open Sans"/>
                <a:cs typeface="Open Sans"/>
              </a:rPr>
              <a:t>C</a:t>
            </a:r>
          </a:p>
        </p:txBody>
      </p:sp>
      <p:sp>
        <p:nvSpPr>
          <p:cNvPr id="33" name="Rectangle 32"/>
          <p:cNvSpPr/>
          <p:nvPr/>
        </p:nvSpPr>
        <p:spPr>
          <a:xfrm>
            <a:off x="3290861" y="2675751"/>
            <a:ext cx="287258" cy="253916"/>
          </a:xfrm>
          <a:prstGeom prst="rect">
            <a:avLst/>
          </a:prstGeom>
          <a:noFill/>
        </p:spPr>
        <p:txBody>
          <a:bodyPr wrap="none">
            <a:spAutoFit/>
          </a:bodyPr>
          <a:lstStyle/>
          <a:p>
            <a:r>
              <a:rPr lang="en-JM" sz="1050" dirty="0">
                <a:solidFill>
                  <a:schemeClr val="bg1">
                    <a:lumMod val="85000"/>
                  </a:schemeClr>
                </a:solidFill>
                <a:latin typeface="Open Sans"/>
                <a:cs typeface="Open Sans"/>
              </a:rPr>
              <a:t>D</a:t>
            </a:r>
          </a:p>
        </p:txBody>
      </p:sp>
    </p:spTree>
    <p:extLst>
      <p:ext uri="{BB962C8B-B14F-4D97-AF65-F5344CB8AC3E}">
        <p14:creationId xmlns:p14="http://schemas.microsoft.com/office/powerpoint/2010/main" val="287420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ción de imagen 9" descr="shutterstock_436642750.jpg"/>
          <p:cNvPicPr>
            <a:picLocks noGrp="1" noChangeAspect="1"/>
          </p:cNvPicPr>
          <p:nvPr>
            <p:ph type="pic" sz="quarter" idx="25"/>
          </p:nvPr>
        </p:nvPicPr>
        <p:blipFill>
          <a:blip r:embed="rId2" cstate="print">
            <a:extLst>
              <a:ext uri="{28A0092B-C50C-407E-A947-70E740481C1C}">
                <a14:useLocalDpi xmlns:a14="http://schemas.microsoft.com/office/drawing/2010/main" val="0"/>
              </a:ext>
            </a:extLst>
          </a:blip>
          <a:srcRect l="11657" r="11657"/>
          <a:stretch>
            <a:fillRect/>
          </a:stretch>
        </p:blipFill>
        <p:spPr>
          <a:xfrm>
            <a:off x="4572000" y="1504950"/>
            <a:ext cx="2276856" cy="1981200"/>
          </a:xfrm>
        </p:spPr>
      </p:pic>
      <p:pic>
        <p:nvPicPr>
          <p:cNvPr id="11" name="Marcador de posición de imagen 10" descr="shutterstock_308426834.jpg"/>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l="11699" r="11699"/>
          <a:stretch>
            <a:fillRect/>
          </a:stretch>
        </p:blipFill>
        <p:spPr>
          <a:xfrm>
            <a:off x="2286000" y="1504950"/>
            <a:ext cx="2276856" cy="1981200"/>
          </a:xfrm>
        </p:spPr>
      </p:pic>
      <p:pic>
        <p:nvPicPr>
          <p:cNvPr id="12" name="Marcador de posición de imagen 11" descr="shutterstock_386073880.jpg"/>
          <p:cNvPicPr>
            <a:picLocks noGrp="1" noChangeAspect="1"/>
          </p:cNvPicPr>
          <p:nvPr>
            <p:ph type="pic" sz="quarter" idx="27"/>
          </p:nvPr>
        </p:nvPicPr>
        <p:blipFill>
          <a:blip r:embed="rId4" cstate="print">
            <a:extLst>
              <a:ext uri="{28A0092B-C50C-407E-A947-70E740481C1C}">
                <a14:useLocalDpi xmlns:a14="http://schemas.microsoft.com/office/drawing/2010/main" val="0"/>
              </a:ext>
            </a:extLst>
          </a:blip>
          <a:srcRect l="17567" r="17567"/>
          <a:stretch>
            <a:fillRect/>
          </a:stretch>
        </p:blipFill>
        <p:spPr/>
      </p:pic>
      <p:sp>
        <p:nvSpPr>
          <p:cNvPr id="5" name="Title 4"/>
          <p:cNvSpPr>
            <a:spLocks noGrp="1"/>
          </p:cNvSpPr>
          <p:nvPr>
            <p:ph type="title"/>
          </p:nvPr>
        </p:nvSpPr>
        <p:spPr/>
        <p:txBody>
          <a:bodyPr/>
          <a:lstStyle/>
          <a:p>
            <a:r>
              <a:rPr lang="en-JM" dirty="0">
                <a:solidFill>
                  <a:srgbClr val="48597F"/>
                </a:solidFill>
              </a:rPr>
              <a:t>THREE IMAGE </a:t>
            </a:r>
            <a:r>
              <a:rPr lang="en-JM" dirty="0">
                <a:solidFill>
                  <a:schemeClr val="bg1">
                    <a:lumMod val="65000"/>
                  </a:schemeClr>
                </a:solidFill>
              </a:rPr>
              <a:t>LAYOUT</a:t>
            </a:r>
            <a:endParaRPr lang="en-US" dirty="0"/>
          </a:p>
        </p:txBody>
      </p:sp>
      <p:sp>
        <p:nvSpPr>
          <p:cNvPr id="6" name="Text Placeholder 5"/>
          <p:cNvSpPr>
            <a:spLocks noGrp="1"/>
          </p:cNvSpPr>
          <p:nvPr>
            <p:ph type="body" sz="quarter" idx="23"/>
          </p:nvPr>
        </p:nvSpPr>
        <p:spPr/>
        <p:txBody>
          <a:bodyPr/>
          <a:lstStyle/>
          <a:p>
            <a:r>
              <a:rPr lang="en-JM" sz="1200" i="0" dirty="0">
                <a:solidFill>
                  <a:srgbClr val="11ADAF"/>
                </a:solidFill>
                <a:ea typeface="Open Sans"/>
              </a:rPr>
              <a:t>Our marketing collateral</a:t>
            </a:r>
          </a:p>
        </p:txBody>
      </p:sp>
      <p:sp>
        <p:nvSpPr>
          <p:cNvPr id="7" name="Slide Number Placeholder 6"/>
          <p:cNvSpPr>
            <a:spLocks noGrp="1"/>
          </p:cNvSpPr>
          <p:nvPr>
            <p:ph type="sldNum" sz="quarter" idx="4"/>
          </p:nvPr>
        </p:nvSpPr>
        <p:spPr/>
        <p:txBody>
          <a:bodyPr/>
          <a:lstStyle/>
          <a:p>
            <a:fld id="{4F30D5C1-D155-2E40-A967-511B3BD0F2AE}" type="slidenum">
              <a:rPr lang="en-US" smtClean="0"/>
              <a:pPr/>
              <a:t>20</a:t>
            </a:fld>
            <a:endParaRPr lang="en-US" dirty="0"/>
          </a:p>
        </p:txBody>
      </p:sp>
      <p:sp>
        <p:nvSpPr>
          <p:cNvPr id="8" name="Rectangle 7"/>
          <p:cNvSpPr/>
          <p:nvPr/>
        </p:nvSpPr>
        <p:spPr>
          <a:xfrm>
            <a:off x="0" y="1352550"/>
            <a:ext cx="2286000" cy="22860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lang="en-JM" sz="1000" dirty="0">
                <a:solidFill>
                  <a:schemeClr val="bg1"/>
                </a:solidFill>
                <a:latin typeface="Open Sans"/>
                <a:ea typeface="Open Sans"/>
                <a:cs typeface="Open Sans"/>
              </a:rPr>
              <a:t>Consectetur  met adipiscing elit. Aenean ac elit a felis pharetra Met adipiscing. Nam tincidunt enim sit Amet</a:t>
            </a:r>
          </a:p>
        </p:txBody>
      </p:sp>
      <p:sp>
        <p:nvSpPr>
          <p:cNvPr id="9" name="Text Placeholder 5"/>
          <p:cNvSpPr txBox="1">
            <a:spLocks/>
          </p:cNvSpPr>
          <p:nvPr/>
        </p:nvSpPr>
        <p:spPr>
          <a:xfrm>
            <a:off x="609600" y="3867150"/>
            <a:ext cx="7543800"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defRPr/>
            </a:pPr>
            <a:r>
              <a:rPr lang="en-JM" sz="1050" dirty="0">
                <a:solidFill>
                  <a:srgbClr val="595959"/>
                </a:solidFill>
                <a:latin typeface="Open Sans"/>
                <a:ea typeface="Open Sans"/>
                <a:cs typeface="Open Sans"/>
              </a:rPr>
              <a:t>Consectetur  met adipiscing elit. Aenean ac elit a felis pharetra Met adipiscing. Nam tincidunt enim sit Amet Gravida nunc vel Fringilla elit. Duis dui arcu, amet scelerisque nec dictum ac conse eu elit. Donec tincidunt enim sit amet</a:t>
            </a:r>
          </a:p>
          <a:p>
            <a:pPr marL="0" indent="0" algn="ctr">
              <a:buNone/>
            </a:pPr>
            <a:endParaRPr lang="en-JM" sz="1050" dirty="0">
              <a:solidFill>
                <a:srgbClr val="595959"/>
              </a:solidFill>
              <a:latin typeface="Open Sans"/>
              <a:cs typeface="Open Sans"/>
            </a:endParaRPr>
          </a:p>
        </p:txBody>
      </p:sp>
    </p:spTree>
    <p:extLst>
      <p:ext uri="{BB962C8B-B14F-4D97-AF65-F5344CB8AC3E}">
        <p14:creationId xmlns:p14="http://schemas.microsoft.com/office/powerpoint/2010/main" val="2609044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21</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GROWTH </a:t>
            </a:r>
            <a:r>
              <a:rPr lang="en-JM" dirty="0">
                <a:solidFill>
                  <a:schemeClr val="bg1">
                    <a:lumMod val="75000"/>
                  </a:schemeClr>
                </a:solidFill>
              </a:rPr>
              <a:t>BREAKDOWN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Comparative analysis</a:t>
            </a:r>
          </a:p>
        </p:txBody>
      </p:sp>
      <p:graphicFrame>
        <p:nvGraphicFramePr>
          <p:cNvPr id="21" name="Chart 20"/>
          <p:cNvGraphicFramePr/>
          <p:nvPr>
            <p:extLst>
              <p:ext uri="{D42A27DB-BD31-4B8C-83A1-F6EECF244321}">
                <p14:modId xmlns:p14="http://schemas.microsoft.com/office/powerpoint/2010/main" val="1975936638"/>
              </p:ext>
            </p:extLst>
          </p:nvPr>
        </p:nvGraphicFramePr>
        <p:xfrm>
          <a:off x="304800" y="1657350"/>
          <a:ext cx="3657600" cy="27744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p:cNvGraphicFramePr/>
          <p:nvPr>
            <p:extLst>
              <p:ext uri="{D42A27DB-BD31-4B8C-83A1-F6EECF244321}">
                <p14:modId xmlns:p14="http://schemas.microsoft.com/office/powerpoint/2010/main" val="3465913933"/>
              </p:ext>
            </p:extLst>
          </p:nvPr>
        </p:nvGraphicFramePr>
        <p:xfrm>
          <a:off x="5029200" y="1657350"/>
          <a:ext cx="3657600" cy="2774469"/>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4572000" y="1657350"/>
            <a:ext cx="0" cy="2667000"/>
          </a:xfrm>
          <a:prstGeom prst="line">
            <a:avLst/>
          </a:prstGeom>
          <a:ln w="190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 Placeholder 5"/>
          <p:cNvSpPr txBox="1">
            <a:spLocks/>
          </p:cNvSpPr>
          <p:nvPr/>
        </p:nvSpPr>
        <p:spPr>
          <a:xfrm>
            <a:off x="1600200" y="16573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38" name="Text Placeholder 5"/>
          <p:cNvSpPr txBox="1">
            <a:spLocks/>
          </p:cNvSpPr>
          <p:nvPr/>
        </p:nvSpPr>
        <p:spPr>
          <a:xfrm>
            <a:off x="1600200" y="1885950"/>
            <a:ext cx="19812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a:solidFill>
                  <a:schemeClr val="tx1">
                    <a:lumMod val="50000"/>
                    <a:lumOff val="50000"/>
                  </a:schemeClr>
                </a:solidFill>
                <a:latin typeface="Open Sans"/>
                <a:cs typeface="Open Sans"/>
              </a:rPr>
              <a:t>Lorem ipsum dolor sit amet, consectetur lorem ipsum dolor  </a:t>
            </a:r>
          </a:p>
        </p:txBody>
      </p:sp>
      <p:sp>
        <p:nvSpPr>
          <p:cNvPr id="39" name="Text Placeholder 5"/>
          <p:cNvSpPr txBox="1">
            <a:spLocks/>
          </p:cNvSpPr>
          <p:nvPr/>
        </p:nvSpPr>
        <p:spPr>
          <a:xfrm>
            <a:off x="685800" y="14287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rgbClr val="11ADAF"/>
                </a:solidFill>
                <a:latin typeface="Montserrat Regular"/>
                <a:cs typeface="Montserrat Regular"/>
              </a:rPr>
              <a:t>87</a:t>
            </a:r>
            <a:endParaRPr lang="en-JM" sz="3200" dirty="0">
              <a:solidFill>
                <a:srgbClr val="11ADAF"/>
              </a:solidFill>
              <a:latin typeface="Montserrat Regular"/>
              <a:cs typeface="Montserrat Regular"/>
            </a:endParaRPr>
          </a:p>
        </p:txBody>
      </p:sp>
      <p:cxnSp>
        <p:nvCxnSpPr>
          <p:cNvPr id="40" name="Straight Connector 39"/>
          <p:cNvCxnSpPr/>
          <p:nvPr/>
        </p:nvCxnSpPr>
        <p:spPr>
          <a:xfrm>
            <a:off x="871351" y="2419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8200" y="24193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42" name="Text Placeholder 5"/>
          <p:cNvSpPr txBox="1">
            <a:spLocks/>
          </p:cNvSpPr>
          <p:nvPr/>
        </p:nvSpPr>
        <p:spPr>
          <a:xfrm>
            <a:off x="5867400" y="16573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43" name="Text Placeholder 5"/>
          <p:cNvSpPr txBox="1">
            <a:spLocks/>
          </p:cNvSpPr>
          <p:nvPr/>
        </p:nvSpPr>
        <p:spPr>
          <a:xfrm>
            <a:off x="5867400" y="1885950"/>
            <a:ext cx="19812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a:solidFill>
                  <a:schemeClr val="tx1">
                    <a:lumMod val="50000"/>
                    <a:lumOff val="50000"/>
                  </a:schemeClr>
                </a:solidFill>
                <a:latin typeface="Open Sans"/>
                <a:cs typeface="Open Sans"/>
              </a:rPr>
              <a:t>Lorem ipsum dolor sit amet, consectetur lorem ipsum dolor  </a:t>
            </a:r>
          </a:p>
        </p:txBody>
      </p:sp>
      <p:sp>
        <p:nvSpPr>
          <p:cNvPr id="44" name="Text Placeholder 5"/>
          <p:cNvSpPr txBox="1">
            <a:spLocks/>
          </p:cNvSpPr>
          <p:nvPr/>
        </p:nvSpPr>
        <p:spPr>
          <a:xfrm>
            <a:off x="4953000" y="14287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rgbClr val="11ADAF"/>
                </a:solidFill>
                <a:latin typeface="Montserrat Regular"/>
                <a:cs typeface="Montserrat Regular"/>
              </a:rPr>
              <a:t>64</a:t>
            </a:r>
            <a:endParaRPr lang="en-JM" sz="3200" dirty="0">
              <a:solidFill>
                <a:srgbClr val="11ADAF"/>
              </a:solidFill>
              <a:latin typeface="Montserrat Regular"/>
              <a:cs typeface="Montserrat Regular"/>
            </a:endParaRPr>
          </a:p>
        </p:txBody>
      </p:sp>
      <p:cxnSp>
        <p:nvCxnSpPr>
          <p:cNvPr id="45" name="Straight Connector 44"/>
          <p:cNvCxnSpPr/>
          <p:nvPr/>
        </p:nvCxnSpPr>
        <p:spPr>
          <a:xfrm>
            <a:off x="5138551" y="2419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05400" y="24193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35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22</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PROFIT</a:t>
            </a:r>
            <a:r>
              <a:rPr lang="en-JM" dirty="0">
                <a:solidFill>
                  <a:schemeClr val="tx1">
                    <a:lumMod val="75000"/>
                    <a:lumOff val="25000"/>
                  </a:schemeClr>
                </a:solidFill>
              </a:rPr>
              <a:t> </a:t>
            </a:r>
            <a:r>
              <a:rPr lang="en-JM" dirty="0">
                <a:solidFill>
                  <a:schemeClr val="bg1">
                    <a:lumMod val="75000"/>
                  </a:schemeClr>
                </a:solidFill>
              </a:rPr>
              <a:t>BREAKDOWN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dirty="0">
                <a:ea typeface="Open Sans"/>
              </a:rPr>
              <a:t>Information by product type</a:t>
            </a:r>
            <a:endParaRPr lang="en-JM" sz="1200" i="0" dirty="0">
              <a:solidFill>
                <a:srgbClr val="11ADAF"/>
              </a:solidFill>
              <a:ea typeface="Open Sans"/>
            </a:endParaRPr>
          </a:p>
        </p:txBody>
      </p:sp>
      <p:graphicFrame>
        <p:nvGraphicFramePr>
          <p:cNvPr id="5" name="Chart 4"/>
          <p:cNvGraphicFramePr/>
          <p:nvPr>
            <p:extLst>
              <p:ext uri="{D42A27DB-BD31-4B8C-83A1-F6EECF244321}">
                <p14:modId xmlns:p14="http://schemas.microsoft.com/office/powerpoint/2010/main" val="2072871114"/>
              </p:ext>
            </p:extLst>
          </p:nvPr>
        </p:nvGraphicFramePr>
        <p:xfrm>
          <a:off x="6858000" y="1933222"/>
          <a:ext cx="1529973" cy="19194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463707"/>
              </p:ext>
            </p:extLst>
          </p:nvPr>
        </p:nvGraphicFramePr>
        <p:xfrm>
          <a:off x="4876799" y="1933222"/>
          <a:ext cx="1529973" cy="191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331784439"/>
              </p:ext>
            </p:extLst>
          </p:nvPr>
        </p:nvGraphicFramePr>
        <p:xfrm>
          <a:off x="914398" y="1933222"/>
          <a:ext cx="1529973" cy="19194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extLst>
              <p:ext uri="{D42A27DB-BD31-4B8C-83A1-F6EECF244321}">
                <p14:modId xmlns:p14="http://schemas.microsoft.com/office/powerpoint/2010/main" val="2661169812"/>
              </p:ext>
            </p:extLst>
          </p:nvPr>
        </p:nvGraphicFramePr>
        <p:xfrm>
          <a:off x="2895599" y="1933222"/>
          <a:ext cx="1529973" cy="1919464"/>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1143000" y="1647281"/>
            <a:ext cx="1150916" cy="276999"/>
          </a:xfrm>
          <a:prstGeom prst="rect">
            <a:avLst/>
          </a:prstGeom>
          <a:noFill/>
        </p:spPr>
        <p:txBody>
          <a:bodyPr wrap="square" rtlCol="0">
            <a:spAutoFit/>
          </a:bodyPr>
          <a:lstStyle/>
          <a:p>
            <a:pPr algn="ctr"/>
            <a:r>
              <a:rPr lang="en-JM" sz="1200" dirty="0">
                <a:solidFill>
                  <a:srgbClr val="A6A6A6"/>
                </a:solidFill>
                <a:latin typeface="Open Sans"/>
                <a:cs typeface="Open Sans"/>
              </a:rPr>
              <a:t>$23,786,123</a:t>
            </a:r>
          </a:p>
        </p:txBody>
      </p:sp>
      <p:sp>
        <p:nvSpPr>
          <p:cNvPr id="10" name="TextBox 9"/>
          <p:cNvSpPr txBox="1"/>
          <p:nvPr/>
        </p:nvSpPr>
        <p:spPr>
          <a:xfrm>
            <a:off x="1058884" y="3754219"/>
            <a:ext cx="1303316" cy="646331"/>
          </a:xfrm>
          <a:prstGeom prst="rect">
            <a:avLst/>
          </a:prstGeom>
          <a:noFill/>
        </p:spPr>
        <p:txBody>
          <a:bodyPr wrap="square" rtlCol="0">
            <a:spAutoFit/>
          </a:bodyPr>
          <a:lstStyle/>
          <a:p>
            <a:pPr algn="ctr"/>
            <a:r>
              <a:rPr lang="en-JM" sz="3600" dirty="0">
                <a:solidFill>
                  <a:srgbClr val="11ADAF"/>
                </a:solidFill>
                <a:latin typeface="Montserrat Regular"/>
                <a:cs typeface="Montserrat Regular"/>
              </a:rPr>
              <a:t>82</a:t>
            </a:r>
            <a:r>
              <a:rPr lang="en-JM" sz="2000" dirty="0">
                <a:solidFill>
                  <a:srgbClr val="11ADAF"/>
                </a:solidFill>
                <a:latin typeface="Montserrat Regular"/>
                <a:cs typeface="Montserrat Regular"/>
              </a:rPr>
              <a:t>%</a:t>
            </a:r>
          </a:p>
        </p:txBody>
      </p:sp>
      <p:cxnSp>
        <p:nvCxnSpPr>
          <p:cNvPr id="11" name="Straight Connector 10"/>
          <p:cNvCxnSpPr/>
          <p:nvPr/>
        </p:nvCxnSpPr>
        <p:spPr>
          <a:xfrm>
            <a:off x="1905000" y="4119386"/>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worl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0200" y="2614627"/>
            <a:ext cx="248462" cy="248462"/>
          </a:xfrm>
          <a:prstGeom prst="rect">
            <a:avLst/>
          </a:prstGeom>
          <a:noFill/>
          <a:ln>
            <a:noFill/>
          </a:ln>
        </p:spPr>
      </p:pic>
      <p:sp>
        <p:nvSpPr>
          <p:cNvPr id="13" name="TextBox 12"/>
          <p:cNvSpPr txBox="1"/>
          <p:nvPr/>
        </p:nvSpPr>
        <p:spPr>
          <a:xfrm>
            <a:off x="3116284" y="1642886"/>
            <a:ext cx="1150916" cy="276999"/>
          </a:xfrm>
          <a:prstGeom prst="rect">
            <a:avLst/>
          </a:prstGeom>
          <a:noFill/>
        </p:spPr>
        <p:txBody>
          <a:bodyPr wrap="square" rtlCol="0">
            <a:spAutoFit/>
          </a:bodyPr>
          <a:lstStyle/>
          <a:p>
            <a:pPr algn="ctr"/>
            <a:r>
              <a:rPr lang="en-JM" sz="1200" dirty="0">
                <a:solidFill>
                  <a:srgbClr val="A6A6A6"/>
                </a:solidFill>
                <a:latin typeface="Open Sans"/>
                <a:cs typeface="Open Sans"/>
              </a:rPr>
              <a:t>$17,356,123</a:t>
            </a:r>
          </a:p>
        </p:txBody>
      </p:sp>
      <p:sp>
        <p:nvSpPr>
          <p:cNvPr id="14" name="TextBox 13"/>
          <p:cNvSpPr txBox="1"/>
          <p:nvPr/>
        </p:nvSpPr>
        <p:spPr>
          <a:xfrm>
            <a:off x="3048000" y="3749824"/>
            <a:ext cx="1303316" cy="646331"/>
          </a:xfrm>
          <a:prstGeom prst="rect">
            <a:avLst/>
          </a:prstGeom>
          <a:noFill/>
        </p:spPr>
        <p:txBody>
          <a:bodyPr wrap="square" rtlCol="0">
            <a:spAutoFit/>
          </a:bodyPr>
          <a:lstStyle/>
          <a:p>
            <a:pPr algn="ctr"/>
            <a:r>
              <a:rPr lang="en-JM" sz="3600" dirty="0">
                <a:solidFill>
                  <a:srgbClr val="11ADAF"/>
                </a:solidFill>
                <a:latin typeface="Montserrat Regular"/>
                <a:cs typeface="Montserrat Regular"/>
              </a:rPr>
              <a:t>76</a:t>
            </a:r>
            <a:r>
              <a:rPr lang="en-JM" sz="2000" dirty="0">
                <a:solidFill>
                  <a:srgbClr val="11ADAF"/>
                </a:solidFill>
                <a:latin typeface="Montserrat Regular"/>
                <a:cs typeface="Montserrat Regular"/>
              </a:rPr>
              <a:t>%</a:t>
            </a:r>
          </a:p>
        </p:txBody>
      </p:sp>
      <p:cxnSp>
        <p:nvCxnSpPr>
          <p:cNvPr id="15" name="Straight Connector 14"/>
          <p:cNvCxnSpPr/>
          <p:nvPr/>
        </p:nvCxnSpPr>
        <p:spPr>
          <a:xfrm>
            <a:off x="4038600" y="4119386"/>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097484" y="1642886"/>
            <a:ext cx="1150916" cy="276999"/>
          </a:xfrm>
          <a:prstGeom prst="rect">
            <a:avLst/>
          </a:prstGeom>
          <a:noFill/>
        </p:spPr>
        <p:txBody>
          <a:bodyPr wrap="square" rtlCol="0">
            <a:spAutoFit/>
          </a:bodyPr>
          <a:lstStyle/>
          <a:p>
            <a:pPr algn="ctr"/>
            <a:r>
              <a:rPr lang="en-JM" sz="1200" dirty="0">
                <a:solidFill>
                  <a:srgbClr val="A6A6A6"/>
                </a:solidFill>
                <a:latin typeface="Open Sans"/>
                <a:cs typeface="Open Sans"/>
              </a:rPr>
              <a:t>$17,356,123</a:t>
            </a:r>
          </a:p>
        </p:txBody>
      </p:sp>
      <p:sp>
        <p:nvSpPr>
          <p:cNvPr id="17" name="TextBox 16"/>
          <p:cNvSpPr txBox="1"/>
          <p:nvPr/>
        </p:nvSpPr>
        <p:spPr>
          <a:xfrm>
            <a:off x="5029200" y="3749824"/>
            <a:ext cx="1303316" cy="646331"/>
          </a:xfrm>
          <a:prstGeom prst="rect">
            <a:avLst/>
          </a:prstGeom>
          <a:noFill/>
        </p:spPr>
        <p:txBody>
          <a:bodyPr wrap="square" rtlCol="0">
            <a:spAutoFit/>
          </a:bodyPr>
          <a:lstStyle/>
          <a:p>
            <a:pPr algn="ctr"/>
            <a:r>
              <a:rPr lang="en-JM" sz="3600" dirty="0">
                <a:solidFill>
                  <a:srgbClr val="11ADAF"/>
                </a:solidFill>
                <a:latin typeface="Montserrat Regular"/>
                <a:cs typeface="Montserrat Regular"/>
              </a:rPr>
              <a:t>92</a:t>
            </a:r>
            <a:r>
              <a:rPr lang="en-JM" dirty="0">
                <a:solidFill>
                  <a:srgbClr val="11ADAF"/>
                </a:solidFill>
                <a:latin typeface="Montserrat Regular"/>
                <a:cs typeface="Montserrat Regular"/>
              </a:rPr>
              <a:t>%</a:t>
            </a:r>
          </a:p>
        </p:txBody>
      </p:sp>
      <p:cxnSp>
        <p:nvCxnSpPr>
          <p:cNvPr id="18" name="Straight Connector 17"/>
          <p:cNvCxnSpPr/>
          <p:nvPr/>
        </p:nvCxnSpPr>
        <p:spPr>
          <a:xfrm>
            <a:off x="6019800" y="4119386"/>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78684" y="1642886"/>
            <a:ext cx="1150916" cy="276999"/>
          </a:xfrm>
          <a:prstGeom prst="rect">
            <a:avLst/>
          </a:prstGeom>
          <a:noFill/>
        </p:spPr>
        <p:txBody>
          <a:bodyPr wrap="square" rtlCol="0">
            <a:spAutoFit/>
          </a:bodyPr>
          <a:lstStyle/>
          <a:p>
            <a:pPr algn="ctr"/>
            <a:r>
              <a:rPr lang="en-JM" sz="1200" dirty="0">
                <a:solidFill>
                  <a:srgbClr val="A6A6A6"/>
                </a:solidFill>
                <a:latin typeface="Open Sans"/>
                <a:cs typeface="Open Sans"/>
              </a:rPr>
              <a:t>$17,356,123</a:t>
            </a:r>
          </a:p>
        </p:txBody>
      </p:sp>
      <p:sp>
        <p:nvSpPr>
          <p:cNvPr id="20" name="TextBox 19"/>
          <p:cNvSpPr txBox="1"/>
          <p:nvPr/>
        </p:nvSpPr>
        <p:spPr>
          <a:xfrm>
            <a:off x="7010400" y="3749824"/>
            <a:ext cx="1303316" cy="646331"/>
          </a:xfrm>
          <a:prstGeom prst="rect">
            <a:avLst/>
          </a:prstGeom>
          <a:noFill/>
        </p:spPr>
        <p:txBody>
          <a:bodyPr wrap="square" rtlCol="0">
            <a:spAutoFit/>
          </a:bodyPr>
          <a:lstStyle/>
          <a:p>
            <a:pPr algn="ctr"/>
            <a:r>
              <a:rPr lang="en-JM" sz="3600" dirty="0">
                <a:solidFill>
                  <a:srgbClr val="11ADAF"/>
                </a:solidFill>
                <a:latin typeface="Montserrat Regular"/>
                <a:cs typeface="Montserrat Regular"/>
              </a:rPr>
              <a:t>54</a:t>
            </a:r>
            <a:r>
              <a:rPr lang="en-JM" sz="2000" dirty="0">
                <a:solidFill>
                  <a:srgbClr val="11ADAF"/>
                </a:solidFill>
                <a:latin typeface="Montserrat Regular"/>
                <a:cs typeface="Montserrat Regular"/>
              </a:rPr>
              <a:t>%</a:t>
            </a:r>
          </a:p>
        </p:txBody>
      </p:sp>
      <p:pic>
        <p:nvPicPr>
          <p:cNvPr id="21" name="Picture 20" descr="worl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1400" y="2614627"/>
            <a:ext cx="248462" cy="248462"/>
          </a:xfrm>
          <a:prstGeom prst="rect">
            <a:avLst/>
          </a:prstGeom>
          <a:noFill/>
          <a:ln>
            <a:noFill/>
          </a:ln>
        </p:spPr>
      </p:pic>
      <p:pic>
        <p:nvPicPr>
          <p:cNvPr id="22" name="Picture 21" descr="worl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2600" y="2614627"/>
            <a:ext cx="248462" cy="248462"/>
          </a:xfrm>
          <a:prstGeom prst="rect">
            <a:avLst/>
          </a:prstGeom>
          <a:noFill/>
          <a:ln>
            <a:noFill/>
          </a:ln>
        </p:spPr>
      </p:pic>
      <p:pic>
        <p:nvPicPr>
          <p:cNvPr id="23" name="Picture 22" descr="worl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3800" y="2614627"/>
            <a:ext cx="248462" cy="248462"/>
          </a:xfrm>
          <a:prstGeom prst="rect">
            <a:avLst/>
          </a:prstGeom>
          <a:noFill/>
          <a:ln>
            <a:noFill/>
          </a:ln>
        </p:spPr>
      </p:pic>
    </p:spTree>
    <p:extLst>
      <p:ext uri="{BB962C8B-B14F-4D97-AF65-F5344CB8AC3E}">
        <p14:creationId xmlns:p14="http://schemas.microsoft.com/office/powerpoint/2010/main" val="203191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23</a:t>
            </a:fld>
            <a:endParaRPr lang="en-US" dirty="0"/>
          </a:p>
        </p:txBody>
      </p:sp>
      <p:sp>
        <p:nvSpPr>
          <p:cNvPr id="3" name="Title 2"/>
          <p:cNvSpPr>
            <a:spLocks noGrp="1"/>
          </p:cNvSpPr>
          <p:nvPr>
            <p:ph type="title"/>
          </p:nvPr>
        </p:nvSpPr>
        <p:spPr/>
        <p:txBody>
          <a:bodyPr>
            <a:normAutofit/>
          </a:bodyPr>
          <a:lstStyle/>
          <a:p>
            <a:r>
              <a:rPr lang="en-JM" dirty="0">
                <a:solidFill>
                  <a:srgbClr val="52658D"/>
                </a:solidFill>
              </a:rPr>
              <a:t>GROWTH</a:t>
            </a:r>
            <a:r>
              <a:rPr lang="en-JM" dirty="0">
                <a:solidFill>
                  <a:schemeClr val="tx1">
                    <a:lumMod val="75000"/>
                    <a:lumOff val="25000"/>
                  </a:schemeClr>
                </a:solidFill>
              </a:rPr>
              <a:t> </a:t>
            </a:r>
            <a:r>
              <a:rPr lang="en-JM" dirty="0">
                <a:solidFill>
                  <a:schemeClr val="bg1">
                    <a:lumMod val="75000"/>
                  </a:schemeClr>
                </a:solidFill>
              </a:rPr>
              <a:t>BREAKDOWN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p:txBody>
      </p:sp>
      <p:sp>
        <p:nvSpPr>
          <p:cNvPr id="24" name="Text Placeholder 5"/>
          <p:cNvSpPr txBox="1">
            <a:spLocks/>
          </p:cNvSpPr>
          <p:nvPr/>
        </p:nvSpPr>
        <p:spPr>
          <a:xfrm>
            <a:off x="1600200" y="15811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25" name="Text Placeholder 5"/>
          <p:cNvSpPr txBox="1">
            <a:spLocks/>
          </p:cNvSpPr>
          <p:nvPr/>
        </p:nvSpPr>
        <p:spPr>
          <a:xfrm>
            <a:off x="1600200" y="1809750"/>
            <a:ext cx="19812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a:solidFill>
                  <a:schemeClr val="tx1">
                    <a:lumMod val="50000"/>
                    <a:lumOff val="50000"/>
                  </a:schemeClr>
                </a:solidFill>
                <a:latin typeface="Open Sans"/>
                <a:cs typeface="Open Sans"/>
              </a:rPr>
              <a:t>Lorem ipsum dolor sit amet, consectetur lorem ipsum dolor  </a:t>
            </a:r>
          </a:p>
        </p:txBody>
      </p:sp>
      <p:graphicFrame>
        <p:nvGraphicFramePr>
          <p:cNvPr id="26" name="Chart 25"/>
          <p:cNvGraphicFramePr/>
          <p:nvPr>
            <p:extLst>
              <p:ext uri="{D42A27DB-BD31-4B8C-83A1-F6EECF244321}">
                <p14:modId xmlns:p14="http://schemas.microsoft.com/office/powerpoint/2010/main" val="1371770459"/>
              </p:ext>
            </p:extLst>
          </p:nvPr>
        </p:nvGraphicFramePr>
        <p:xfrm>
          <a:off x="3962400" y="1352550"/>
          <a:ext cx="4572000" cy="3251200"/>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 Placeholder 5"/>
          <p:cNvSpPr txBox="1">
            <a:spLocks/>
          </p:cNvSpPr>
          <p:nvPr/>
        </p:nvSpPr>
        <p:spPr>
          <a:xfrm>
            <a:off x="685800" y="13525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chemeClr val="bg1">
                    <a:lumMod val="75000"/>
                  </a:schemeClr>
                </a:solidFill>
                <a:latin typeface="Montserrat Regular"/>
                <a:cs typeface="Montserrat Regular"/>
              </a:rPr>
              <a:t>87</a:t>
            </a:r>
            <a:endParaRPr lang="en-JM" sz="3200" dirty="0">
              <a:solidFill>
                <a:schemeClr val="bg1">
                  <a:lumMod val="75000"/>
                </a:schemeClr>
              </a:solidFill>
              <a:latin typeface="Montserrat Regular"/>
              <a:cs typeface="Montserrat Regular"/>
            </a:endParaRPr>
          </a:p>
        </p:txBody>
      </p:sp>
      <p:sp>
        <p:nvSpPr>
          <p:cNvPr id="28" name="Text Placeholder 5"/>
          <p:cNvSpPr txBox="1">
            <a:spLocks/>
          </p:cNvSpPr>
          <p:nvPr/>
        </p:nvSpPr>
        <p:spPr>
          <a:xfrm>
            <a:off x="1600200" y="27241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52658D"/>
                </a:solidFill>
                <a:latin typeface="Open Sans"/>
                <a:cs typeface="Open Sans"/>
              </a:rPr>
              <a:t>PERCENT INCREASE</a:t>
            </a:r>
          </a:p>
        </p:txBody>
      </p:sp>
      <p:sp>
        <p:nvSpPr>
          <p:cNvPr id="29" name="Text Placeholder 5"/>
          <p:cNvSpPr txBox="1">
            <a:spLocks/>
          </p:cNvSpPr>
          <p:nvPr/>
        </p:nvSpPr>
        <p:spPr>
          <a:xfrm>
            <a:off x="1600200" y="2952750"/>
            <a:ext cx="19812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a:solidFill>
                  <a:schemeClr val="tx1">
                    <a:lumMod val="50000"/>
                    <a:lumOff val="50000"/>
                  </a:schemeClr>
                </a:solidFill>
                <a:latin typeface="Open Sans"/>
                <a:cs typeface="Open Sans"/>
              </a:rPr>
              <a:t>Lorem ipsum dolor sit amet, consectetur lorem ipsum dolor  </a:t>
            </a:r>
          </a:p>
        </p:txBody>
      </p:sp>
      <p:sp>
        <p:nvSpPr>
          <p:cNvPr id="30" name="Text Placeholder 5"/>
          <p:cNvSpPr txBox="1">
            <a:spLocks/>
          </p:cNvSpPr>
          <p:nvPr/>
        </p:nvSpPr>
        <p:spPr>
          <a:xfrm>
            <a:off x="685800" y="24955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rgbClr val="52658D"/>
                </a:solidFill>
                <a:latin typeface="Montserrat Regular"/>
                <a:cs typeface="Montserrat Regular"/>
              </a:rPr>
              <a:t>56</a:t>
            </a:r>
            <a:endParaRPr lang="en-JM" sz="3200" dirty="0">
              <a:solidFill>
                <a:srgbClr val="52658D"/>
              </a:solidFill>
              <a:latin typeface="Montserrat Regular"/>
              <a:cs typeface="Montserrat Regular"/>
            </a:endParaRPr>
          </a:p>
        </p:txBody>
      </p:sp>
      <p:sp>
        <p:nvSpPr>
          <p:cNvPr id="31" name="Text Placeholder 5"/>
          <p:cNvSpPr txBox="1">
            <a:spLocks/>
          </p:cNvSpPr>
          <p:nvPr/>
        </p:nvSpPr>
        <p:spPr>
          <a:xfrm>
            <a:off x="1600200" y="37909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11ADAF"/>
                </a:solidFill>
                <a:latin typeface="Open Sans"/>
                <a:cs typeface="Open Sans"/>
              </a:rPr>
              <a:t>PERCENT INCREASE</a:t>
            </a:r>
          </a:p>
        </p:txBody>
      </p:sp>
      <p:sp>
        <p:nvSpPr>
          <p:cNvPr id="32" name="Text Placeholder 5"/>
          <p:cNvSpPr txBox="1">
            <a:spLocks/>
          </p:cNvSpPr>
          <p:nvPr/>
        </p:nvSpPr>
        <p:spPr>
          <a:xfrm>
            <a:off x="1600200" y="4019550"/>
            <a:ext cx="1981200" cy="457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50" dirty="0">
                <a:solidFill>
                  <a:schemeClr val="tx1">
                    <a:lumMod val="50000"/>
                    <a:lumOff val="50000"/>
                  </a:schemeClr>
                </a:solidFill>
                <a:latin typeface="Open Sans"/>
                <a:cs typeface="Open Sans"/>
              </a:rPr>
              <a:t>Lorem ipsum dolor sit amet, consectetur lorem ipsum dolor  </a:t>
            </a:r>
          </a:p>
        </p:txBody>
      </p:sp>
      <p:sp>
        <p:nvSpPr>
          <p:cNvPr id="33" name="Text Placeholder 5"/>
          <p:cNvSpPr txBox="1">
            <a:spLocks/>
          </p:cNvSpPr>
          <p:nvPr/>
        </p:nvSpPr>
        <p:spPr>
          <a:xfrm>
            <a:off x="685800" y="35623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rgbClr val="11ADAF"/>
                </a:solidFill>
                <a:latin typeface="Montserrat Regular"/>
                <a:cs typeface="Montserrat Regular"/>
              </a:rPr>
              <a:t>34</a:t>
            </a:r>
            <a:endParaRPr lang="en-JM" sz="3200" dirty="0">
              <a:solidFill>
                <a:srgbClr val="11ADAF"/>
              </a:solidFill>
              <a:latin typeface="Montserrat Regular"/>
              <a:cs typeface="Montserrat Regular"/>
            </a:endParaRPr>
          </a:p>
        </p:txBody>
      </p:sp>
      <p:cxnSp>
        <p:nvCxnSpPr>
          <p:cNvPr id="34" name="Straight Connector 33"/>
          <p:cNvCxnSpPr/>
          <p:nvPr/>
        </p:nvCxnSpPr>
        <p:spPr>
          <a:xfrm>
            <a:off x="871351" y="2419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38200" y="2419350"/>
            <a:ext cx="304800" cy="0"/>
          </a:xfrm>
          <a:prstGeom prst="line">
            <a:avLst/>
          </a:prstGeom>
          <a:ln w="12700" cmpd="sng">
            <a:solidFill>
              <a:srgbClr val="48597F"/>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71351" y="3562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38200" y="3562350"/>
            <a:ext cx="304800" cy="0"/>
          </a:xfrm>
          <a:prstGeom prst="line">
            <a:avLst/>
          </a:prstGeom>
          <a:ln w="12700" cmpd="sng">
            <a:solidFill>
              <a:srgbClr val="4859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781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24</a:t>
            </a:fld>
            <a:endParaRPr lang="en-US" dirty="0"/>
          </a:p>
        </p:txBody>
      </p:sp>
      <p:sp>
        <p:nvSpPr>
          <p:cNvPr id="3" name="Title 2"/>
          <p:cNvSpPr>
            <a:spLocks noGrp="1"/>
          </p:cNvSpPr>
          <p:nvPr>
            <p:ph type="title"/>
          </p:nvPr>
        </p:nvSpPr>
        <p:spPr/>
        <p:txBody>
          <a:bodyPr>
            <a:normAutofit/>
          </a:bodyPr>
          <a:lstStyle/>
          <a:p>
            <a:r>
              <a:rPr lang="en-JM" dirty="0">
                <a:solidFill>
                  <a:srgbClr val="52658D"/>
                </a:solidFill>
              </a:rPr>
              <a:t>PROJECTED</a:t>
            </a:r>
            <a:r>
              <a:rPr lang="en-JM" dirty="0">
                <a:solidFill>
                  <a:schemeClr val="tx1">
                    <a:lumMod val="75000"/>
                    <a:lumOff val="25000"/>
                  </a:schemeClr>
                </a:solidFill>
              </a:rPr>
              <a:t> </a:t>
            </a:r>
            <a:r>
              <a:rPr lang="en-JM" dirty="0">
                <a:solidFill>
                  <a:schemeClr val="bg1">
                    <a:lumMod val="75000"/>
                  </a:schemeClr>
                </a:solidFill>
              </a:rPr>
              <a:t>PRODUCT GROWTH</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Where we are headed in the coming year</a:t>
            </a:r>
          </a:p>
        </p:txBody>
      </p:sp>
      <p:graphicFrame>
        <p:nvGraphicFramePr>
          <p:cNvPr id="27" name="Chart 26"/>
          <p:cNvGraphicFramePr/>
          <p:nvPr>
            <p:extLst>
              <p:ext uri="{D42A27DB-BD31-4B8C-83A1-F6EECF244321}">
                <p14:modId xmlns:p14="http://schemas.microsoft.com/office/powerpoint/2010/main" val="3081017773"/>
              </p:ext>
            </p:extLst>
          </p:nvPr>
        </p:nvGraphicFramePr>
        <p:xfrm>
          <a:off x="304800" y="1657350"/>
          <a:ext cx="8648700" cy="2774469"/>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p:cNvCxnSpPr/>
          <p:nvPr/>
        </p:nvCxnSpPr>
        <p:spPr>
          <a:xfrm>
            <a:off x="1219200" y="2038350"/>
            <a:ext cx="0" cy="4572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429000" y="2343150"/>
            <a:ext cx="0" cy="990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715000" y="3409950"/>
            <a:ext cx="0" cy="4572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162800" y="2343150"/>
            <a:ext cx="0" cy="99060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2" name="Text Placeholder 5"/>
          <p:cNvSpPr txBox="1">
            <a:spLocks/>
          </p:cNvSpPr>
          <p:nvPr/>
        </p:nvSpPr>
        <p:spPr>
          <a:xfrm>
            <a:off x="533400" y="1430982"/>
            <a:ext cx="2286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3" name="TextBox 32"/>
          <p:cNvSpPr txBox="1"/>
          <p:nvPr/>
        </p:nvSpPr>
        <p:spPr>
          <a:xfrm>
            <a:off x="533400" y="1276350"/>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34" name="Text Placeholder 5"/>
          <p:cNvSpPr txBox="1">
            <a:spLocks/>
          </p:cNvSpPr>
          <p:nvPr/>
        </p:nvSpPr>
        <p:spPr>
          <a:xfrm>
            <a:off x="2971800" y="1735782"/>
            <a:ext cx="2286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5" name="TextBox 34"/>
          <p:cNvSpPr txBox="1"/>
          <p:nvPr/>
        </p:nvSpPr>
        <p:spPr>
          <a:xfrm>
            <a:off x="2971800" y="1581150"/>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36" name="Text Placeholder 5"/>
          <p:cNvSpPr txBox="1">
            <a:spLocks/>
          </p:cNvSpPr>
          <p:nvPr/>
        </p:nvSpPr>
        <p:spPr>
          <a:xfrm>
            <a:off x="6781800" y="1735782"/>
            <a:ext cx="2286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7" name="TextBox 36"/>
          <p:cNvSpPr txBox="1"/>
          <p:nvPr/>
        </p:nvSpPr>
        <p:spPr>
          <a:xfrm>
            <a:off x="6781800" y="1581150"/>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55" name="Text Placeholder 5"/>
          <p:cNvSpPr txBox="1">
            <a:spLocks/>
          </p:cNvSpPr>
          <p:nvPr/>
        </p:nvSpPr>
        <p:spPr>
          <a:xfrm>
            <a:off x="5181600" y="2878782"/>
            <a:ext cx="2286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56" name="TextBox 55"/>
          <p:cNvSpPr txBox="1"/>
          <p:nvPr/>
        </p:nvSpPr>
        <p:spPr>
          <a:xfrm>
            <a:off x="5181600" y="2724150"/>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Tree>
    <p:extLst>
      <p:ext uri="{BB962C8B-B14F-4D97-AF65-F5344CB8AC3E}">
        <p14:creationId xmlns:p14="http://schemas.microsoft.com/office/powerpoint/2010/main" val="319821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25</a:t>
            </a:fld>
            <a:endParaRPr lang="en-US" dirty="0"/>
          </a:p>
        </p:txBody>
      </p:sp>
      <p:sp>
        <p:nvSpPr>
          <p:cNvPr id="3" name="Title 2"/>
          <p:cNvSpPr>
            <a:spLocks noGrp="1"/>
          </p:cNvSpPr>
          <p:nvPr>
            <p:ph type="title"/>
          </p:nvPr>
        </p:nvSpPr>
        <p:spPr/>
        <p:txBody>
          <a:bodyPr>
            <a:normAutofit/>
          </a:bodyPr>
          <a:lstStyle/>
          <a:p>
            <a:r>
              <a:rPr lang="en-JM" dirty="0">
                <a:solidFill>
                  <a:schemeClr val="tx1">
                    <a:lumMod val="75000"/>
                    <a:lumOff val="25000"/>
                  </a:schemeClr>
                </a:solidFill>
              </a:rPr>
              <a:t>GROWTH </a:t>
            </a:r>
            <a:r>
              <a:rPr lang="en-JM" dirty="0">
                <a:solidFill>
                  <a:schemeClr val="bg1">
                    <a:lumMod val="75000"/>
                  </a:schemeClr>
                </a:solidFill>
              </a:rPr>
              <a:t>BREAKDOWN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Additional data analysis</a:t>
            </a:r>
          </a:p>
        </p:txBody>
      </p:sp>
      <p:sp>
        <p:nvSpPr>
          <p:cNvPr id="21" name="Rectangle 20"/>
          <p:cNvSpPr/>
          <p:nvPr/>
        </p:nvSpPr>
        <p:spPr>
          <a:xfrm>
            <a:off x="-5638" y="1276350"/>
            <a:ext cx="9149637" cy="386715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graphicFrame>
        <p:nvGraphicFramePr>
          <p:cNvPr id="22" name="Chart 21"/>
          <p:cNvGraphicFramePr/>
          <p:nvPr>
            <p:extLst>
              <p:ext uri="{D42A27DB-BD31-4B8C-83A1-F6EECF244321}">
                <p14:modId xmlns:p14="http://schemas.microsoft.com/office/powerpoint/2010/main" val="3213090037"/>
              </p:ext>
            </p:extLst>
          </p:nvPr>
        </p:nvGraphicFramePr>
        <p:xfrm>
          <a:off x="152400" y="1885950"/>
          <a:ext cx="8877300" cy="2774469"/>
        </p:xfrm>
        <a:graphic>
          <a:graphicData uri="http://schemas.openxmlformats.org/drawingml/2006/chart">
            <c:chart xmlns:c="http://schemas.openxmlformats.org/drawingml/2006/chart" xmlns:r="http://schemas.openxmlformats.org/officeDocument/2006/relationships" r:id="rId2"/>
          </a:graphicData>
        </a:graphic>
      </p:graphicFrame>
      <p:sp>
        <p:nvSpPr>
          <p:cNvPr id="23" name="Text Placeholder 5"/>
          <p:cNvSpPr txBox="1">
            <a:spLocks/>
          </p:cNvSpPr>
          <p:nvPr/>
        </p:nvSpPr>
        <p:spPr>
          <a:xfrm>
            <a:off x="1371600" y="1733550"/>
            <a:ext cx="13716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800" dirty="0">
                <a:solidFill>
                  <a:srgbClr val="11ADAF"/>
                </a:solidFill>
                <a:latin typeface="Open Sans"/>
                <a:cs typeface="Open Sans"/>
              </a:rPr>
              <a:t>PERCENT INCREASE</a:t>
            </a:r>
          </a:p>
        </p:txBody>
      </p:sp>
      <p:sp>
        <p:nvSpPr>
          <p:cNvPr id="24" name="Text Placeholder 5"/>
          <p:cNvSpPr txBox="1">
            <a:spLocks/>
          </p:cNvSpPr>
          <p:nvPr/>
        </p:nvSpPr>
        <p:spPr>
          <a:xfrm>
            <a:off x="1371600" y="18859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
        <p:nvSpPr>
          <p:cNvPr id="25" name="Text Placeholder 5"/>
          <p:cNvSpPr txBox="1">
            <a:spLocks/>
          </p:cNvSpPr>
          <p:nvPr/>
        </p:nvSpPr>
        <p:spPr>
          <a:xfrm>
            <a:off x="3810000" y="1733550"/>
            <a:ext cx="13716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800" dirty="0">
                <a:solidFill>
                  <a:srgbClr val="11ADAF"/>
                </a:solidFill>
                <a:latin typeface="Open Sans"/>
                <a:cs typeface="Open Sans"/>
              </a:rPr>
              <a:t>PERCENT INCREASE</a:t>
            </a:r>
          </a:p>
        </p:txBody>
      </p:sp>
      <p:sp>
        <p:nvSpPr>
          <p:cNvPr id="26" name="Oval 25"/>
          <p:cNvSpPr/>
          <p:nvPr/>
        </p:nvSpPr>
        <p:spPr>
          <a:xfrm>
            <a:off x="3352800" y="1809750"/>
            <a:ext cx="457200" cy="457200"/>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38" name="Straight Arrow Connector 37"/>
          <p:cNvCxnSpPr/>
          <p:nvPr/>
        </p:nvCxnSpPr>
        <p:spPr>
          <a:xfrm flipV="1">
            <a:off x="3581400" y="1930352"/>
            <a:ext cx="0" cy="215997"/>
          </a:xfrm>
          <a:prstGeom prst="straightConnector1">
            <a:avLst/>
          </a:prstGeom>
          <a:ln w="15875">
            <a:solidFill>
              <a:schemeClr val="bg1"/>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39" name="Text Placeholder 5"/>
          <p:cNvSpPr txBox="1">
            <a:spLocks/>
          </p:cNvSpPr>
          <p:nvPr/>
        </p:nvSpPr>
        <p:spPr>
          <a:xfrm>
            <a:off x="3810000" y="18859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
        <p:nvSpPr>
          <p:cNvPr id="40" name="Text Placeholder 5"/>
          <p:cNvSpPr txBox="1">
            <a:spLocks/>
          </p:cNvSpPr>
          <p:nvPr/>
        </p:nvSpPr>
        <p:spPr>
          <a:xfrm>
            <a:off x="6477000" y="1733550"/>
            <a:ext cx="13716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800" dirty="0">
                <a:solidFill>
                  <a:srgbClr val="11ADAF"/>
                </a:solidFill>
                <a:latin typeface="Open Sans"/>
                <a:cs typeface="Open Sans"/>
              </a:rPr>
              <a:t>PERCENT INCREASE</a:t>
            </a:r>
          </a:p>
        </p:txBody>
      </p:sp>
      <p:sp>
        <p:nvSpPr>
          <p:cNvPr id="41" name="Oval 40"/>
          <p:cNvSpPr/>
          <p:nvPr/>
        </p:nvSpPr>
        <p:spPr>
          <a:xfrm>
            <a:off x="6019800" y="1809750"/>
            <a:ext cx="457200" cy="457200"/>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42" name="Straight Arrow Connector 41"/>
          <p:cNvCxnSpPr/>
          <p:nvPr/>
        </p:nvCxnSpPr>
        <p:spPr>
          <a:xfrm flipV="1">
            <a:off x="6248400" y="1930352"/>
            <a:ext cx="0" cy="215997"/>
          </a:xfrm>
          <a:prstGeom prst="straightConnector1">
            <a:avLst/>
          </a:prstGeom>
          <a:ln w="15875">
            <a:solidFill>
              <a:schemeClr val="bg1"/>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43" name="Text Placeholder 5"/>
          <p:cNvSpPr txBox="1">
            <a:spLocks/>
          </p:cNvSpPr>
          <p:nvPr/>
        </p:nvSpPr>
        <p:spPr>
          <a:xfrm>
            <a:off x="6477000" y="1885950"/>
            <a:ext cx="19812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solidFill>
                <a:latin typeface="Open Sans"/>
                <a:cs typeface="Open Sans"/>
              </a:rPr>
              <a:t>Lorem ipsum dolor sit amet, consectetur lorem ipsum do</a:t>
            </a:r>
          </a:p>
        </p:txBody>
      </p:sp>
      <p:sp>
        <p:nvSpPr>
          <p:cNvPr id="44" name="Text Placeholder 5"/>
          <p:cNvSpPr txBox="1">
            <a:spLocks/>
          </p:cNvSpPr>
          <p:nvPr/>
        </p:nvSpPr>
        <p:spPr>
          <a:xfrm>
            <a:off x="533400" y="15049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5400" dirty="0">
                <a:solidFill>
                  <a:schemeClr val="bg1"/>
                </a:solidFill>
                <a:latin typeface="Montserrat Regular"/>
                <a:cs typeface="Montserrat Regular"/>
              </a:rPr>
              <a:t>87</a:t>
            </a:r>
            <a:endParaRPr lang="en-JM" sz="3200" dirty="0">
              <a:solidFill>
                <a:schemeClr val="bg1"/>
              </a:solidFill>
              <a:latin typeface="Montserrat Regular"/>
              <a:cs typeface="Montserrat Regular"/>
            </a:endParaRPr>
          </a:p>
        </p:txBody>
      </p:sp>
    </p:spTree>
    <p:extLst>
      <p:ext uri="{BB962C8B-B14F-4D97-AF65-F5344CB8AC3E}">
        <p14:creationId xmlns:p14="http://schemas.microsoft.com/office/powerpoint/2010/main" val="363223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26</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PRICING</a:t>
            </a:r>
            <a:r>
              <a:rPr lang="en-JM" dirty="0">
                <a:solidFill>
                  <a:schemeClr val="tx1">
                    <a:lumMod val="75000"/>
                    <a:lumOff val="25000"/>
                  </a:schemeClr>
                </a:solidFill>
              </a:rPr>
              <a:t> </a:t>
            </a:r>
            <a:r>
              <a:rPr lang="en-JM" dirty="0">
                <a:solidFill>
                  <a:schemeClr val="bg1">
                    <a:lumMod val="75000"/>
                  </a:schemeClr>
                </a:solidFill>
              </a:rPr>
              <a:t>TABLE LAYOUT</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package options</a:t>
            </a:r>
          </a:p>
        </p:txBody>
      </p:sp>
      <p:sp>
        <p:nvSpPr>
          <p:cNvPr id="18" name="Title 1"/>
          <p:cNvSpPr txBox="1">
            <a:spLocks/>
          </p:cNvSpPr>
          <p:nvPr/>
        </p:nvSpPr>
        <p:spPr>
          <a:xfrm>
            <a:off x="2819400" y="1471084"/>
            <a:ext cx="1752600" cy="2810934"/>
          </a:xfrm>
          <a:prstGeom prst="rect">
            <a:avLst/>
          </a:prstGeom>
          <a:solidFill>
            <a:srgbClr val="FFFFFF"/>
          </a:solidFill>
          <a:ln w="3175" cmpd="sng">
            <a:solidFill>
              <a:srgbClr val="CFD6DC"/>
            </a:solidFill>
          </a:ln>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endParaRPr lang="en-JM" sz="900" dirty="0">
              <a:solidFill>
                <a:schemeClr val="bg1"/>
              </a:solidFill>
              <a:latin typeface="Open Sans"/>
              <a:ea typeface="Open Sans"/>
              <a:cs typeface="Open Sans"/>
            </a:endParaRPr>
          </a:p>
        </p:txBody>
      </p:sp>
      <p:sp>
        <p:nvSpPr>
          <p:cNvPr id="19" name="Rectangle 18"/>
          <p:cNvSpPr/>
          <p:nvPr/>
        </p:nvSpPr>
        <p:spPr>
          <a:xfrm>
            <a:off x="2895600" y="1547283"/>
            <a:ext cx="1600200" cy="1100667"/>
          </a:xfrm>
          <a:prstGeom prst="rect">
            <a:avLst/>
          </a:prstGeom>
          <a:solidFill>
            <a:srgbClr val="139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latin typeface="Open Sans"/>
              <a:cs typeface="Open Sans"/>
            </a:endParaRPr>
          </a:p>
          <a:p>
            <a:pPr algn="ctr"/>
            <a:r>
              <a:rPr lang="en-US" sz="1000" dirty="0">
                <a:solidFill>
                  <a:schemeClr val="bg1"/>
                </a:solidFill>
                <a:latin typeface="Open Sans"/>
                <a:cs typeface="Open Sans"/>
              </a:rPr>
              <a:t>$</a:t>
            </a:r>
            <a:r>
              <a:rPr lang="en-US" sz="2000" dirty="0">
                <a:solidFill>
                  <a:schemeClr val="bg1"/>
                </a:solidFill>
                <a:latin typeface="Open Sans"/>
                <a:cs typeface="Open Sans"/>
              </a:rPr>
              <a:t>19.99 </a:t>
            </a:r>
          </a:p>
        </p:txBody>
      </p:sp>
      <p:sp>
        <p:nvSpPr>
          <p:cNvPr id="20" name="TextBox 19"/>
          <p:cNvSpPr txBox="1"/>
          <p:nvPr/>
        </p:nvSpPr>
        <p:spPr>
          <a:xfrm>
            <a:off x="3124200" y="2692741"/>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5 websites</a:t>
            </a:r>
          </a:p>
        </p:txBody>
      </p:sp>
      <p:cxnSp>
        <p:nvCxnSpPr>
          <p:cNvPr id="23" name="Straight Connector 22"/>
          <p:cNvCxnSpPr/>
          <p:nvPr/>
        </p:nvCxnSpPr>
        <p:spPr>
          <a:xfrm>
            <a:off x="2971800" y="2999773"/>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24200" y="3073741"/>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300MB Disk Space</a:t>
            </a:r>
          </a:p>
        </p:txBody>
      </p:sp>
      <p:cxnSp>
        <p:nvCxnSpPr>
          <p:cNvPr id="25" name="Straight Connector 24"/>
          <p:cNvCxnSpPr/>
          <p:nvPr/>
        </p:nvCxnSpPr>
        <p:spPr>
          <a:xfrm>
            <a:off x="2971800" y="3380773"/>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124200" y="3456973"/>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Unlimited Web Mail</a:t>
            </a:r>
          </a:p>
        </p:txBody>
      </p:sp>
      <p:cxnSp>
        <p:nvCxnSpPr>
          <p:cNvPr id="28" name="Straight Connector 27"/>
          <p:cNvCxnSpPr/>
          <p:nvPr/>
        </p:nvCxnSpPr>
        <p:spPr>
          <a:xfrm>
            <a:off x="2971800" y="3764005"/>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124200" y="3837973"/>
            <a:ext cx="1143000" cy="215444"/>
          </a:xfrm>
          <a:prstGeom prst="rect">
            <a:avLst/>
          </a:prstGeom>
          <a:noFill/>
        </p:spPr>
        <p:txBody>
          <a:bodyPr wrap="square" rtlCol="0">
            <a:spAutoFit/>
          </a:bodyPr>
          <a:lstStyle/>
          <a:p>
            <a:pPr algn="ctr"/>
            <a:r>
              <a:rPr lang="en-US" sz="800" dirty="0">
                <a:solidFill>
                  <a:srgbClr val="576A7F"/>
                </a:solidFill>
                <a:latin typeface="Open Sans"/>
                <a:cs typeface="Open Sans"/>
              </a:rPr>
              <a:t>45 GB bandwidth</a:t>
            </a:r>
          </a:p>
        </p:txBody>
      </p:sp>
      <p:sp>
        <p:nvSpPr>
          <p:cNvPr id="30" name="TextBox 29"/>
          <p:cNvSpPr txBox="1"/>
          <p:nvPr/>
        </p:nvSpPr>
        <p:spPr>
          <a:xfrm>
            <a:off x="2819400" y="1852940"/>
            <a:ext cx="1752600" cy="230832"/>
          </a:xfrm>
          <a:prstGeom prst="rect">
            <a:avLst/>
          </a:prstGeom>
          <a:noFill/>
        </p:spPr>
        <p:txBody>
          <a:bodyPr wrap="square" rtlCol="0">
            <a:spAutoFit/>
          </a:bodyPr>
          <a:lstStyle/>
          <a:p>
            <a:pPr algn="ctr"/>
            <a:r>
              <a:rPr lang="en-US" sz="900" dirty="0">
                <a:solidFill>
                  <a:srgbClr val="404040"/>
                </a:solidFill>
                <a:latin typeface="Open Sans"/>
                <a:cs typeface="Open Sans"/>
              </a:rPr>
              <a:t>BASIC PACKAGE </a:t>
            </a:r>
          </a:p>
        </p:txBody>
      </p:sp>
      <p:sp>
        <p:nvSpPr>
          <p:cNvPr id="31" name="Title 1"/>
          <p:cNvSpPr txBox="1">
            <a:spLocks/>
          </p:cNvSpPr>
          <p:nvPr/>
        </p:nvSpPr>
        <p:spPr>
          <a:xfrm>
            <a:off x="4876800" y="1471084"/>
            <a:ext cx="1752600" cy="2810934"/>
          </a:xfrm>
          <a:prstGeom prst="rect">
            <a:avLst/>
          </a:prstGeom>
          <a:solidFill>
            <a:srgbClr val="FFFFFF"/>
          </a:solidFill>
          <a:ln w="3175" cmpd="sng">
            <a:solidFill>
              <a:srgbClr val="CFD6DC"/>
            </a:solidFill>
          </a:ln>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endParaRPr lang="en-JM" sz="900" dirty="0">
              <a:solidFill>
                <a:schemeClr val="bg1"/>
              </a:solidFill>
              <a:latin typeface="Open Sans"/>
              <a:ea typeface="Open Sans"/>
              <a:cs typeface="Open Sans"/>
            </a:endParaRPr>
          </a:p>
        </p:txBody>
      </p:sp>
      <p:sp>
        <p:nvSpPr>
          <p:cNvPr id="32" name="TextBox 31"/>
          <p:cNvSpPr txBox="1"/>
          <p:nvPr/>
        </p:nvSpPr>
        <p:spPr>
          <a:xfrm>
            <a:off x="5181600" y="2677925"/>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5 websites</a:t>
            </a:r>
          </a:p>
        </p:txBody>
      </p:sp>
      <p:cxnSp>
        <p:nvCxnSpPr>
          <p:cNvPr id="33" name="Straight Connector 32"/>
          <p:cNvCxnSpPr/>
          <p:nvPr/>
        </p:nvCxnSpPr>
        <p:spPr>
          <a:xfrm>
            <a:off x="5029200" y="2984957"/>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181600" y="3058925"/>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300MB Disk Space</a:t>
            </a:r>
          </a:p>
        </p:txBody>
      </p:sp>
      <p:cxnSp>
        <p:nvCxnSpPr>
          <p:cNvPr id="35" name="Straight Connector 34"/>
          <p:cNvCxnSpPr/>
          <p:nvPr/>
        </p:nvCxnSpPr>
        <p:spPr>
          <a:xfrm>
            <a:off x="5029200" y="3365957"/>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181600" y="3442157"/>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Unlimited Web Mail</a:t>
            </a:r>
          </a:p>
        </p:txBody>
      </p:sp>
      <p:cxnSp>
        <p:nvCxnSpPr>
          <p:cNvPr id="37" name="Straight Connector 36"/>
          <p:cNvCxnSpPr/>
          <p:nvPr/>
        </p:nvCxnSpPr>
        <p:spPr>
          <a:xfrm>
            <a:off x="5029200" y="3749189"/>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181600" y="3823157"/>
            <a:ext cx="1143000" cy="215444"/>
          </a:xfrm>
          <a:prstGeom prst="rect">
            <a:avLst/>
          </a:prstGeom>
          <a:noFill/>
        </p:spPr>
        <p:txBody>
          <a:bodyPr wrap="square" rtlCol="0">
            <a:spAutoFit/>
          </a:bodyPr>
          <a:lstStyle/>
          <a:p>
            <a:pPr algn="ctr"/>
            <a:r>
              <a:rPr lang="en-US" sz="800" dirty="0">
                <a:solidFill>
                  <a:srgbClr val="576A7F"/>
                </a:solidFill>
                <a:latin typeface="Open Sans"/>
                <a:cs typeface="Open Sans"/>
              </a:rPr>
              <a:t>45 GB bandwidth</a:t>
            </a:r>
          </a:p>
        </p:txBody>
      </p:sp>
      <p:sp>
        <p:nvSpPr>
          <p:cNvPr id="48" name="TextBox 47"/>
          <p:cNvSpPr txBox="1"/>
          <p:nvPr/>
        </p:nvSpPr>
        <p:spPr>
          <a:xfrm>
            <a:off x="5181600" y="1581150"/>
            <a:ext cx="1143000" cy="430887"/>
          </a:xfrm>
          <a:prstGeom prst="rect">
            <a:avLst/>
          </a:prstGeom>
          <a:noFill/>
        </p:spPr>
        <p:txBody>
          <a:bodyPr wrap="square" rtlCol="0">
            <a:spAutoFit/>
          </a:bodyPr>
          <a:lstStyle/>
          <a:p>
            <a:pPr algn="ctr"/>
            <a:r>
              <a:rPr lang="en-US" sz="1100" dirty="0">
                <a:solidFill>
                  <a:srgbClr val="404040"/>
                </a:solidFill>
                <a:latin typeface="Open Sans"/>
                <a:cs typeface="Open Sans"/>
              </a:rPr>
              <a:t>BASIC PACKAGE </a:t>
            </a:r>
          </a:p>
        </p:txBody>
      </p:sp>
      <p:sp>
        <p:nvSpPr>
          <p:cNvPr id="49" name="Title 1"/>
          <p:cNvSpPr txBox="1">
            <a:spLocks/>
          </p:cNvSpPr>
          <p:nvPr/>
        </p:nvSpPr>
        <p:spPr>
          <a:xfrm>
            <a:off x="6858000" y="1471084"/>
            <a:ext cx="1752600" cy="2810934"/>
          </a:xfrm>
          <a:prstGeom prst="rect">
            <a:avLst/>
          </a:prstGeom>
          <a:solidFill>
            <a:srgbClr val="FFFFFF"/>
          </a:solidFill>
          <a:ln w="3175" cmpd="sng">
            <a:solidFill>
              <a:srgbClr val="CFD6DC"/>
            </a:solidFill>
          </a:ln>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lumMod val="85000"/>
                    <a:lumOff val="15000"/>
                  </a:schemeClr>
                </a:solidFill>
                <a:latin typeface="Franklin Gothic Book" pitchFamily="34" charset="0"/>
                <a:ea typeface="Open Sans Extrabold" pitchFamily="34" charset="0"/>
                <a:cs typeface="Franklin Gothic Book" pitchFamily="34" charset="0"/>
              </a:defRPr>
            </a:lvl1pPr>
          </a:lstStyle>
          <a:p>
            <a:endParaRPr lang="en-JM" sz="900" dirty="0">
              <a:solidFill>
                <a:schemeClr val="bg1"/>
              </a:solidFill>
              <a:latin typeface="Open Sans"/>
              <a:ea typeface="Open Sans"/>
              <a:cs typeface="Open Sans"/>
            </a:endParaRPr>
          </a:p>
        </p:txBody>
      </p:sp>
      <p:sp>
        <p:nvSpPr>
          <p:cNvPr id="50" name="TextBox 49"/>
          <p:cNvSpPr txBox="1"/>
          <p:nvPr/>
        </p:nvSpPr>
        <p:spPr>
          <a:xfrm>
            <a:off x="7162800" y="2711792"/>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5 websites</a:t>
            </a:r>
          </a:p>
        </p:txBody>
      </p:sp>
      <p:cxnSp>
        <p:nvCxnSpPr>
          <p:cNvPr id="51" name="Straight Connector 50"/>
          <p:cNvCxnSpPr/>
          <p:nvPr/>
        </p:nvCxnSpPr>
        <p:spPr>
          <a:xfrm>
            <a:off x="7010400" y="3018824"/>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162800" y="3092792"/>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300MB Disk Space</a:t>
            </a:r>
          </a:p>
        </p:txBody>
      </p:sp>
      <p:cxnSp>
        <p:nvCxnSpPr>
          <p:cNvPr id="53" name="Straight Connector 52"/>
          <p:cNvCxnSpPr/>
          <p:nvPr/>
        </p:nvCxnSpPr>
        <p:spPr>
          <a:xfrm>
            <a:off x="7010400" y="3399824"/>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62800" y="3476024"/>
            <a:ext cx="1143000" cy="215444"/>
          </a:xfrm>
          <a:prstGeom prst="rect">
            <a:avLst/>
          </a:prstGeom>
          <a:noFill/>
        </p:spPr>
        <p:txBody>
          <a:bodyPr wrap="square" rtlCol="0">
            <a:spAutoFit/>
          </a:bodyPr>
          <a:lstStyle/>
          <a:p>
            <a:pPr algn="ctr"/>
            <a:r>
              <a:rPr lang="en-US" sz="800" dirty="0">
                <a:solidFill>
                  <a:srgbClr val="595959"/>
                </a:solidFill>
                <a:latin typeface="Open Sans"/>
                <a:cs typeface="Open Sans"/>
              </a:rPr>
              <a:t>Unlimited Web Mail</a:t>
            </a:r>
          </a:p>
        </p:txBody>
      </p:sp>
      <p:cxnSp>
        <p:nvCxnSpPr>
          <p:cNvPr id="55" name="Straight Connector 54"/>
          <p:cNvCxnSpPr/>
          <p:nvPr/>
        </p:nvCxnSpPr>
        <p:spPr>
          <a:xfrm>
            <a:off x="7010400" y="3783056"/>
            <a:ext cx="1447800"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162800" y="3857024"/>
            <a:ext cx="1143000" cy="215444"/>
          </a:xfrm>
          <a:prstGeom prst="rect">
            <a:avLst/>
          </a:prstGeom>
          <a:noFill/>
        </p:spPr>
        <p:txBody>
          <a:bodyPr wrap="square" rtlCol="0">
            <a:spAutoFit/>
          </a:bodyPr>
          <a:lstStyle/>
          <a:p>
            <a:pPr algn="ctr"/>
            <a:r>
              <a:rPr lang="en-US" sz="800" dirty="0">
                <a:solidFill>
                  <a:srgbClr val="576A7F"/>
                </a:solidFill>
                <a:latin typeface="Open Sans"/>
                <a:cs typeface="Open Sans"/>
              </a:rPr>
              <a:t>45 GB bandwidth</a:t>
            </a:r>
          </a:p>
        </p:txBody>
      </p:sp>
      <p:cxnSp>
        <p:nvCxnSpPr>
          <p:cNvPr id="57" name="Straight Connector 56"/>
          <p:cNvCxnSpPr/>
          <p:nvPr/>
        </p:nvCxnSpPr>
        <p:spPr>
          <a:xfrm>
            <a:off x="642751" y="2356997"/>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 Placeholder 5"/>
          <p:cNvSpPr txBox="1">
            <a:spLocks/>
          </p:cNvSpPr>
          <p:nvPr/>
        </p:nvSpPr>
        <p:spPr>
          <a:xfrm>
            <a:off x="533400" y="1811982"/>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59" name="TextBox 58"/>
          <p:cNvSpPr txBox="1"/>
          <p:nvPr/>
        </p:nvSpPr>
        <p:spPr>
          <a:xfrm>
            <a:off x="533400" y="1657350"/>
            <a:ext cx="990600" cy="230832"/>
          </a:xfrm>
          <a:prstGeom prst="rect">
            <a:avLst/>
          </a:prstGeom>
          <a:noFill/>
        </p:spPr>
        <p:txBody>
          <a:bodyPr wrap="square" rtlCol="0">
            <a:spAutoFit/>
          </a:bodyPr>
          <a:lstStyle/>
          <a:p>
            <a:r>
              <a:rPr lang="en-JM" sz="900" dirty="0">
                <a:solidFill>
                  <a:srgbClr val="1399EE"/>
                </a:solidFill>
                <a:latin typeface="Open Sans"/>
                <a:cs typeface="Open Sans"/>
              </a:rPr>
              <a:t>SUMMARY</a:t>
            </a:r>
          </a:p>
        </p:txBody>
      </p:sp>
      <p:sp>
        <p:nvSpPr>
          <p:cNvPr id="60" name="Text Placeholder 5"/>
          <p:cNvSpPr txBox="1">
            <a:spLocks/>
          </p:cNvSpPr>
          <p:nvPr/>
        </p:nvSpPr>
        <p:spPr>
          <a:xfrm>
            <a:off x="533400" y="2878782"/>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61" name="TextBox 60"/>
          <p:cNvSpPr txBox="1"/>
          <p:nvPr/>
        </p:nvSpPr>
        <p:spPr>
          <a:xfrm>
            <a:off x="533400" y="2724150"/>
            <a:ext cx="990600" cy="230832"/>
          </a:xfrm>
          <a:prstGeom prst="rect">
            <a:avLst/>
          </a:prstGeom>
          <a:noFill/>
        </p:spPr>
        <p:txBody>
          <a:bodyPr wrap="square" rtlCol="0">
            <a:spAutoFit/>
          </a:bodyPr>
          <a:lstStyle/>
          <a:p>
            <a:r>
              <a:rPr lang="en-JM" sz="900" dirty="0">
                <a:solidFill>
                  <a:srgbClr val="11ADAF"/>
                </a:solidFill>
                <a:latin typeface="Open Sans"/>
                <a:cs typeface="Open Sans"/>
              </a:rPr>
              <a:t>SUMMARY</a:t>
            </a:r>
          </a:p>
        </p:txBody>
      </p:sp>
      <p:sp>
        <p:nvSpPr>
          <p:cNvPr id="62" name="Text Placeholder 5"/>
          <p:cNvSpPr txBox="1">
            <a:spLocks/>
          </p:cNvSpPr>
          <p:nvPr/>
        </p:nvSpPr>
        <p:spPr>
          <a:xfrm>
            <a:off x="533400" y="3867150"/>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63" name="TextBox 62"/>
          <p:cNvSpPr txBox="1"/>
          <p:nvPr/>
        </p:nvSpPr>
        <p:spPr>
          <a:xfrm>
            <a:off x="533400" y="3712518"/>
            <a:ext cx="990600" cy="230832"/>
          </a:xfrm>
          <a:prstGeom prst="rect">
            <a:avLst/>
          </a:prstGeom>
          <a:noFill/>
        </p:spPr>
        <p:txBody>
          <a:bodyPr wrap="square" rtlCol="0">
            <a:spAutoFit/>
          </a:bodyPr>
          <a:lstStyle/>
          <a:p>
            <a:r>
              <a:rPr lang="en-JM" sz="900" dirty="0">
                <a:solidFill>
                  <a:srgbClr val="52658D"/>
                </a:solidFill>
                <a:latin typeface="Open Sans"/>
                <a:cs typeface="Open Sans"/>
              </a:rPr>
              <a:t>SUMMARY</a:t>
            </a:r>
          </a:p>
        </p:txBody>
      </p:sp>
      <p:cxnSp>
        <p:nvCxnSpPr>
          <p:cNvPr id="64" name="Straight Connector 63"/>
          <p:cNvCxnSpPr/>
          <p:nvPr/>
        </p:nvCxnSpPr>
        <p:spPr>
          <a:xfrm>
            <a:off x="642751" y="36385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543300" y="2419350"/>
            <a:ext cx="3048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09600" y="3650165"/>
            <a:ext cx="304800" cy="0"/>
          </a:xfrm>
          <a:prstGeom prst="line">
            <a:avLst/>
          </a:prstGeom>
          <a:ln w="127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4953000" y="1547283"/>
            <a:ext cx="1600200" cy="1100667"/>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latin typeface="Open Sans"/>
              <a:cs typeface="Open Sans"/>
            </a:endParaRPr>
          </a:p>
          <a:p>
            <a:pPr algn="ctr"/>
            <a:r>
              <a:rPr lang="en-US" sz="1000" dirty="0">
                <a:solidFill>
                  <a:schemeClr val="bg1"/>
                </a:solidFill>
                <a:latin typeface="Open Sans"/>
                <a:cs typeface="Open Sans"/>
              </a:rPr>
              <a:t>$</a:t>
            </a:r>
            <a:r>
              <a:rPr lang="en-US" sz="2000" dirty="0">
                <a:solidFill>
                  <a:schemeClr val="bg1"/>
                </a:solidFill>
                <a:latin typeface="Open Sans"/>
                <a:cs typeface="Open Sans"/>
              </a:rPr>
              <a:t>19.99 </a:t>
            </a:r>
          </a:p>
        </p:txBody>
      </p:sp>
      <p:sp>
        <p:nvSpPr>
          <p:cNvPr id="68" name="TextBox 67"/>
          <p:cNvSpPr txBox="1"/>
          <p:nvPr/>
        </p:nvSpPr>
        <p:spPr>
          <a:xfrm>
            <a:off x="4876800" y="1883718"/>
            <a:ext cx="1752600" cy="230832"/>
          </a:xfrm>
          <a:prstGeom prst="rect">
            <a:avLst/>
          </a:prstGeom>
          <a:noFill/>
        </p:spPr>
        <p:txBody>
          <a:bodyPr wrap="square" rtlCol="0">
            <a:spAutoFit/>
          </a:bodyPr>
          <a:lstStyle/>
          <a:p>
            <a:pPr algn="ctr"/>
            <a:r>
              <a:rPr lang="en-US" sz="900" dirty="0">
                <a:solidFill>
                  <a:srgbClr val="404040"/>
                </a:solidFill>
                <a:latin typeface="Open Sans"/>
                <a:cs typeface="Open Sans"/>
              </a:rPr>
              <a:t>BASIC PACKAGE </a:t>
            </a:r>
          </a:p>
        </p:txBody>
      </p:sp>
      <p:sp>
        <p:nvSpPr>
          <p:cNvPr id="69" name="Rectangle 68"/>
          <p:cNvSpPr/>
          <p:nvPr/>
        </p:nvSpPr>
        <p:spPr>
          <a:xfrm>
            <a:off x="6934200" y="1547283"/>
            <a:ext cx="1600200" cy="1100667"/>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bg1"/>
              </a:solidFill>
              <a:latin typeface="Open Sans"/>
              <a:cs typeface="Open Sans"/>
            </a:endParaRPr>
          </a:p>
          <a:p>
            <a:pPr algn="ctr"/>
            <a:r>
              <a:rPr lang="en-US" sz="1000" dirty="0">
                <a:solidFill>
                  <a:schemeClr val="bg1"/>
                </a:solidFill>
                <a:latin typeface="Open Sans"/>
                <a:cs typeface="Open Sans"/>
              </a:rPr>
              <a:t>$</a:t>
            </a:r>
            <a:r>
              <a:rPr lang="en-US" sz="2000" dirty="0">
                <a:solidFill>
                  <a:schemeClr val="bg1"/>
                </a:solidFill>
                <a:latin typeface="Open Sans"/>
                <a:cs typeface="Open Sans"/>
              </a:rPr>
              <a:t>19.99 </a:t>
            </a:r>
          </a:p>
        </p:txBody>
      </p:sp>
      <p:sp>
        <p:nvSpPr>
          <p:cNvPr id="70" name="TextBox 69"/>
          <p:cNvSpPr txBox="1"/>
          <p:nvPr/>
        </p:nvSpPr>
        <p:spPr>
          <a:xfrm>
            <a:off x="6858000" y="1885950"/>
            <a:ext cx="1752600" cy="230832"/>
          </a:xfrm>
          <a:prstGeom prst="rect">
            <a:avLst/>
          </a:prstGeom>
          <a:noFill/>
        </p:spPr>
        <p:txBody>
          <a:bodyPr wrap="square" rtlCol="0">
            <a:spAutoFit/>
          </a:bodyPr>
          <a:lstStyle/>
          <a:p>
            <a:pPr algn="ctr"/>
            <a:r>
              <a:rPr lang="en-US" sz="900" dirty="0">
                <a:solidFill>
                  <a:srgbClr val="404040"/>
                </a:solidFill>
                <a:latin typeface="Open Sans"/>
                <a:cs typeface="Open Sans"/>
              </a:rPr>
              <a:t>BASIC PACKAGE </a:t>
            </a:r>
          </a:p>
        </p:txBody>
      </p:sp>
    </p:spTree>
    <p:extLst>
      <p:ext uri="{BB962C8B-B14F-4D97-AF65-F5344CB8AC3E}">
        <p14:creationId xmlns:p14="http://schemas.microsoft.com/office/powerpoint/2010/main" val="138346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27</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TABLE</a:t>
            </a:r>
            <a:r>
              <a:rPr lang="en-JM" dirty="0">
                <a:solidFill>
                  <a:schemeClr val="tx1">
                    <a:lumMod val="75000"/>
                    <a:lumOff val="25000"/>
                  </a:schemeClr>
                </a:solidFill>
              </a:rPr>
              <a:t> </a:t>
            </a:r>
            <a:r>
              <a:rPr lang="en-JM" dirty="0">
                <a:solidFill>
                  <a:schemeClr val="bg1">
                    <a:lumMod val="75000"/>
                  </a:schemeClr>
                </a:solidFill>
              </a:rPr>
              <a:t>LAYOUT OPTION</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Numbers &amp; numbers</a:t>
            </a:r>
          </a:p>
        </p:txBody>
      </p:sp>
      <p:graphicFrame>
        <p:nvGraphicFramePr>
          <p:cNvPr id="46" name="Table 45"/>
          <p:cNvGraphicFramePr>
            <a:graphicFrameLocks noGrp="1"/>
          </p:cNvGraphicFramePr>
          <p:nvPr>
            <p:extLst>
              <p:ext uri="{D42A27DB-BD31-4B8C-83A1-F6EECF244321}">
                <p14:modId xmlns:p14="http://schemas.microsoft.com/office/powerpoint/2010/main" val="1209048066"/>
              </p:ext>
            </p:extLst>
          </p:nvPr>
        </p:nvGraphicFramePr>
        <p:xfrm>
          <a:off x="609600" y="1657350"/>
          <a:ext cx="8000999" cy="2723107"/>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722408">
                  <a:extLst>
                    <a:ext uri="{9D8B030D-6E8A-4147-A177-3AD203B41FA5}">
                      <a16:colId xmlns:a16="http://schemas.microsoft.com/office/drawing/2014/main" val="20001"/>
                    </a:ext>
                  </a:extLst>
                </a:gridCol>
                <a:gridCol w="1660585">
                  <a:extLst>
                    <a:ext uri="{9D8B030D-6E8A-4147-A177-3AD203B41FA5}">
                      <a16:colId xmlns:a16="http://schemas.microsoft.com/office/drawing/2014/main" val="20002"/>
                    </a:ext>
                  </a:extLst>
                </a:gridCol>
                <a:gridCol w="1585103">
                  <a:extLst>
                    <a:ext uri="{9D8B030D-6E8A-4147-A177-3AD203B41FA5}">
                      <a16:colId xmlns:a16="http://schemas.microsoft.com/office/drawing/2014/main" val="20003"/>
                    </a:ext>
                  </a:extLst>
                </a:gridCol>
                <a:gridCol w="1585103">
                  <a:extLst>
                    <a:ext uri="{9D8B030D-6E8A-4147-A177-3AD203B41FA5}">
                      <a16:colId xmlns:a16="http://schemas.microsoft.com/office/drawing/2014/main" val="20004"/>
                    </a:ext>
                  </a:extLst>
                </a:gridCol>
              </a:tblGrid>
              <a:tr h="369627">
                <a:tc>
                  <a:txBody>
                    <a:bodyPr/>
                    <a:lstStyle/>
                    <a:p>
                      <a:pPr algn="ctr"/>
                      <a:r>
                        <a:rPr lang="en-JM" sz="1100" b="0" i="0" dirty="0">
                          <a:solidFill>
                            <a:schemeClr val="bg1"/>
                          </a:solidFill>
                          <a:latin typeface="Open Sans"/>
                          <a:cs typeface="Open Sans"/>
                        </a:rPr>
                        <a:t>Facebook</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597F"/>
                    </a:solidFill>
                  </a:tcPr>
                </a:tc>
                <a:tc>
                  <a:txBody>
                    <a:bodyPr/>
                    <a:lstStyle/>
                    <a:p>
                      <a:pPr algn="ctr"/>
                      <a:r>
                        <a:rPr lang="en-JM" sz="1100" b="0" i="0" dirty="0">
                          <a:solidFill>
                            <a:schemeClr val="bg1"/>
                          </a:solidFill>
                          <a:latin typeface="Open Sans"/>
                          <a:cs typeface="Open Sans"/>
                        </a:rPr>
                        <a:t>Twitter</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597F"/>
                    </a:solidFill>
                  </a:tcPr>
                </a:tc>
                <a:tc>
                  <a:txBody>
                    <a:bodyPr/>
                    <a:lstStyle/>
                    <a:p>
                      <a:pPr algn="ctr"/>
                      <a:r>
                        <a:rPr lang="en-JM" sz="1100" b="0" i="0" dirty="0">
                          <a:solidFill>
                            <a:schemeClr val="bg1"/>
                          </a:solidFill>
                          <a:latin typeface="Open Sans"/>
                          <a:cs typeface="Open Sans"/>
                        </a:rPr>
                        <a:t>Google+</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100" b="0" i="0" dirty="0">
                          <a:solidFill>
                            <a:srgbClr val="FFFFFF"/>
                          </a:solidFill>
                          <a:latin typeface="Open Sans"/>
                          <a:cs typeface="Open Sans"/>
                        </a:rPr>
                        <a:t>Pinterest</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597F"/>
                    </a:solidFill>
                  </a:tcPr>
                </a:tc>
                <a:tc>
                  <a:txBody>
                    <a:bodyPr/>
                    <a:lstStyle/>
                    <a:p>
                      <a:pPr algn="ctr"/>
                      <a:r>
                        <a:rPr lang="en-JM" sz="1100" b="0" i="0" dirty="0">
                          <a:solidFill>
                            <a:srgbClr val="FFFFFF"/>
                          </a:solidFill>
                          <a:latin typeface="Open Sans"/>
                          <a:cs typeface="Open Sans"/>
                        </a:rPr>
                        <a:t>Radar</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8597F"/>
                    </a:solidFill>
                  </a:tcPr>
                </a:tc>
                <a:extLst>
                  <a:ext uri="{0D108BD9-81ED-4DB2-BD59-A6C34878D82A}">
                    <a16:rowId xmlns:a16="http://schemas.microsoft.com/office/drawing/2014/main" val="10000"/>
                  </a:ext>
                </a:extLst>
              </a:tr>
              <a:tr h="359770">
                <a:tc>
                  <a:txBody>
                    <a:bodyPr/>
                    <a:lstStyle/>
                    <a:p>
                      <a:pPr algn="ctr"/>
                      <a:r>
                        <a:rPr lang="en-JM" sz="1050" dirty="0">
                          <a:solidFill>
                            <a:srgbClr val="424C53"/>
                          </a:solidFill>
                          <a:latin typeface="Open Sans"/>
                          <a:cs typeface="Open Sans"/>
                        </a:rPr>
                        <a:t>100,000</a:t>
                      </a:r>
                      <a:r>
                        <a:rPr lang="en-JM" sz="1050" baseline="0" dirty="0">
                          <a:solidFill>
                            <a:srgbClr val="424C53"/>
                          </a:solidFill>
                          <a:latin typeface="Open Sans"/>
                          <a:cs typeface="Open Sans"/>
                        </a:rPr>
                        <a:t> users</a:t>
                      </a:r>
                      <a:endParaRPr lang="en-JM" sz="1050" dirty="0">
                        <a:solidFill>
                          <a:srgbClr val="424C53"/>
                        </a:solidFill>
                        <a:latin typeface="Open Sans"/>
                        <a:cs typeface="Open Sans"/>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100,000</a:t>
                      </a:r>
                      <a:r>
                        <a:rPr lang="en-JM" sz="1050" baseline="0" dirty="0">
                          <a:solidFill>
                            <a:srgbClr val="424C53"/>
                          </a:solidFill>
                          <a:latin typeface="Open Sans"/>
                          <a:cs typeface="Open Sans"/>
                        </a:rPr>
                        <a:t> users</a:t>
                      </a:r>
                      <a:endParaRPr lang="en-JM" sz="1050" dirty="0">
                        <a:solidFill>
                          <a:srgbClr val="424C53"/>
                        </a:solidFill>
                        <a:latin typeface="Open Sans"/>
                        <a:cs typeface="Open Sans"/>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chemeClr val="bg1"/>
                          </a:solidFill>
                          <a:latin typeface="Open Sans"/>
                          <a:cs typeface="Open Sans"/>
                        </a:rPr>
                        <a:t>100,000</a:t>
                      </a:r>
                      <a:r>
                        <a:rPr lang="en-JM" sz="1050" baseline="0" dirty="0">
                          <a:solidFill>
                            <a:schemeClr val="bg1"/>
                          </a:solidFill>
                          <a:latin typeface="Open Sans"/>
                          <a:cs typeface="Open Sans"/>
                        </a:rPr>
                        <a:t> users</a:t>
                      </a:r>
                      <a:endParaRPr lang="en-JM" sz="1050" dirty="0">
                        <a:solidFill>
                          <a:schemeClr val="bg1"/>
                        </a:solidFill>
                        <a:latin typeface="Open Sans"/>
                        <a:cs typeface="Open Sans"/>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dirty="0">
                          <a:solidFill>
                            <a:srgbClr val="424C53"/>
                          </a:solidFill>
                          <a:latin typeface="Open Sans"/>
                          <a:cs typeface="Open Sans"/>
                        </a:rPr>
                        <a:t>100,000</a:t>
                      </a:r>
                      <a:r>
                        <a:rPr lang="en-JM" sz="1050" baseline="0" dirty="0">
                          <a:solidFill>
                            <a:srgbClr val="424C53"/>
                          </a:solidFill>
                          <a:latin typeface="Open Sans"/>
                          <a:cs typeface="Open Sans"/>
                        </a:rPr>
                        <a:t> users</a:t>
                      </a:r>
                      <a:endParaRPr lang="en-JM" sz="1050" dirty="0">
                        <a:solidFill>
                          <a:srgbClr val="424C53"/>
                        </a:solidFill>
                        <a:latin typeface="Open Sans"/>
                        <a:cs typeface="Open Sans"/>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100,000</a:t>
                      </a:r>
                      <a:r>
                        <a:rPr lang="en-JM" sz="1050" baseline="0" dirty="0">
                          <a:solidFill>
                            <a:srgbClr val="424C53"/>
                          </a:solidFill>
                          <a:latin typeface="Open Sans"/>
                          <a:cs typeface="Open Sans"/>
                        </a:rPr>
                        <a:t> users</a:t>
                      </a:r>
                      <a:endParaRPr lang="en-JM" sz="1050" dirty="0">
                        <a:solidFill>
                          <a:srgbClr val="424C53"/>
                        </a:solidFill>
                        <a:latin typeface="Open Sans"/>
                        <a:cs typeface="Open Sans"/>
                      </a:endParaRP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pPr algn="ctr"/>
                      <a:r>
                        <a:rPr lang="en-JM" sz="1050" b="0" dirty="0">
                          <a:solidFill>
                            <a:srgbClr val="424C53"/>
                          </a:solidFill>
                          <a:latin typeface="Open Sans"/>
                          <a:cs typeface="Open Sans"/>
                        </a:rPr>
                        <a:t>August</a:t>
                      </a:r>
                      <a:r>
                        <a:rPr lang="en-JM" sz="1050" b="0" baseline="0" dirty="0">
                          <a:solidFill>
                            <a:srgbClr val="424C53"/>
                          </a:solidFill>
                          <a:latin typeface="Open Sans"/>
                          <a:cs typeface="Open Sans"/>
                        </a:rPr>
                        <a:t> 12 2011</a:t>
                      </a:r>
                      <a:endParaRPr lang="en-JM" sz="1050" b="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August</a:t>
                      </a:r>
                      <a:r>
                        <a:rPr lang="en-JM" sz="1050" b="0" baseline="0" dirty="0">
                          <a:solidFill>
                            <a:srgbClr val="424C53"/>
                          </a:solidFill>
                          <a:latin typeface="Open Sans"/>
                          <a:cs typeface="Open Sans"/>
                        </a:rPr>
                        <a:t> 12 2011</a:t>
                      </a:r>
                      <a:endParaRPr lang="en-JM" sz="1050" b="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chemeClr val="bg1"/>
                          </a:solidFill>
                          <a:latin typeface="Open Sans"/>
                          <a:cs typeface="Open Sans"/>
                        </a:rPr>
                        <a:t>August</a:t>
                      </a:r>
                      <a:r>
                        <a:rPr lang="en-JM" sz="1050" b="0" baseline="0" dirty="0">
                          <a:solidFill>
                            <a:schemeClr val="bg1"/>
                          </a:solidFill>
                          <a:latin typeface="Open Sans"/>
                          <a:cs typeface="Open Sans"/>
                        </a:rPr>
                        <a:t> 12 2011</a:t>
                      </a:r>
                      <a:endParaRPr lang="en-JM" sz="1050" b="0" dirty="0">
                        <a:solidFill>
                          <a:schemeClr val="bg1"/>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b="0" dirty="0">
                          <a:solidFill>
                            <a:srgbClr val="424C53"/>
                          </a:solidFill>
                          <a:latin typeface="Open Sans"/>
                          <a:cs typeface="Open Sans"/>
                        </a:rPr>
                        <a:t>August</a:t>
                      </a:r>
                      <a:r>
                        <a:rPr lang="en-JM" sz="1050" b="0" baseline="0" dirty="0">
                          <a:solidFill>
                            <a:srgbClr val="424C53"/>
                          </a:solidFill>
                          <a:latin typeface="Open Sans"/>
                          <a:cs typeface="Open Sans"/>
                        </a:rPr>
                        <a:t> 12 2011</a:t>
                      </a:r>
                      <a:endParaRPr lang="en-JM" sz="1050" b="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August</a:t>
                      </a:r>
                      <a:r>
                        <a:rPr lang="en-JM" sz="1050" b="0" baseline="0" dirty="0">
                          <a:solidFill>
                            <a:srgbClr val="424C53"/>
                          </a:solidFill>
                          <a:latin typeface="Open Sans"/>
                          <a:cs typeface="Open Sans"/>
                        </a:rPr>
                        <a:t> 12 2011</a:t>
                      </a:r>
                      <a:endParaRPr lang="en-JM" sz="1050" b="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7200">
                <a:tc>
                  <a:txBody>
                    <a:bodyPr/>
                    <a:lstStyle/>
                    <a:p>
                      <a:pPr algn="ctr"/>
                      <a:r>
                        <a:rPr lang="en-JM" sz="1050" dirty="0">
                          <a:solidFill>
                            <a:srgbClr val="424C53"/>
                          </a:solidFill>
                          <a:latin typeface="Open Sans"/>
                          <a:cs typeface="Open Sans"/>
                        </a:rPr>
                        <a:t>Internal</a:t>
                      </a:r>
                      <a:r>
                        <a:rPr lang="en-JM" sz="1050" baseline="0" dirty="0">
                          <a:solidFill>
                            <a:srgbClr val="424C53"/>
                          </a:solidFill>
                          <a:latin typeface="Open Sans"/>
                          <a:cs typeface="Open Sans"/>
                        </a:rPr>
                        <a:t> Marketing</a:t>
                      </a:r>
                      <a:endParaRPr lang="en-JM" sz="105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Internal</a:t>
                      </a:r>
                      <a:r>
                        <a:rPr lang="en-JM" sz="1050" baseline="0" dirty="0">
                          <a:solidFill>
                            <a:srgbClr val="424C53"/>
                          </a:solidFill>
                          <a:latin typeface="Open Sans"/>
                          <a:cs typeface="Open Sans"/>
                        </a:rPr>
                        <a:t> Marketing</a:t>
                      </a:r>
                      <a:endParaRPr lang="en-JM" sz="105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chemeClr val="bg1"/>
                          </a:solidFill>
                          <a:latin typeface="Open Sans"/>
                          <a:cs typeface="Open Sans"/>
                        </a:rPr>
                        <a:t>Internal</a:t>
                      </a:r>
                      <a:r>
                        <a:rPr lang="en-JM" sz="1050" baseline="0" dirty="0">
                          <a:solidFill>
                            <a:schemeClr val="bg1"/>
                          </a:solidFill>
                          <a:latin typeface="Open Sans"/>
                          <a:cs typeface="Open Sans"/>
                        </a:rPr>
                        <a:t> Marketing</a:t>
                      </a:r>
                      <a:endParaRPr lang="en-JM" sz="1050" dirty="0">
                        <a:solidFill>
                          <a:schemeClr val="bg1"/>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dirty="0">
                          <a:solidFill>
                            <a:srgbClr val="424C53"/>
                          </a:solidFill>
                          <a:latin typeface="Open Sans"/>
                          <a:cs typeface="Open Sans"/>
                        </a:rPr>
                        <a:t>Internal</a:t>
                      </a:r>
                      <a:r>
                        <a:rPr lang="en-JM" sz="1050" baseline="0" dirty="0">
                          <a:solidFill>
                            <a:srgbClr val="424C53"/>
                          </a:solidFill>
                          <a:latin typeface="Open Sans"/>
                          <a:cs typeface="Open Sans"/>
                        </a:rPr>
                        <a:t> Marketing</a:t>
                      </a:r>
                      <a:endParaRPr lang="en-JM" sz="105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Internal</a:t>
                      </a:r>
                      <a:r>
                        <a:rPr lang="en-JM" sz="1050" baseline="0" dirty="0">
                          <a:solidFill>
                            <a:srgbClr val="424C53"/>
                          </a:solidFill>
                          <a:latin typeface="Open Sans"/>
                          <a:cs typeface="Open Sans"/>
                        </a:rPr>
                        <a:t> Marketing</a:t>
                      </a:r>
                      <a:endParaRPr lang="en-JM" sz="1050" dirty="0">
                        <a:solidFill>
                          <a:srgbClr val="424C53"/>
                        </a:solidFill>
                        <a:latin typeface="Open Sans"/>
                        <a:cs typeface="Open Sans"/>
                      </a:endParaRP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9770">
                <a:tc>
                  <a:txBody>
                    <a:bodyPr/>
                    <a:lstStyle/>
                    <a:p>
                      <a:pPr algn="ctr"/>
                      <a:r>
                        <a:rPr lang="en-JM" sz="1050" b="0" dirty="0">
                          <a:solidFill>
                            <a:srgbClr val="424C53"/>
                          </a:solidFill>
                          <a:latin typeface="Open Sans"/>
                          <a:cs typeface="Open Sans"/>
                        </a:rPr>
                        <a:t>$50,000</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$50,000</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chemeClr val="bg1"/>
                          </a:solidFill>
                          <a:latin typeface="Open Sans"/>
                          <a:cs typeface="Open Sans"/>
                        </a:rPr>
                        <a:t>$50,000</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b="0" dirty="0">
                          <a:solidFill>
                            <a:srgbClr val="424C53"/>
                          </a:solidFill>
                          <a:latin typeface="Open Sans"/>
                          <a:cs typeface="Open Sans"/>
                        </a:rPr>
                        <a:t>$50,000</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$50,000</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9770">
                <a:tc>
                  <a:txBody>
                    <a:bodyPr/>
                    <a:lstStyle/>
                    <a:p>
                      <a:pPr algn="ctr"/>
                      <a:r>
                        <a:rPr lang="en-JM" sz="1050" dirty="0">
                          <a:solidFill>
                            <a:srgbClr val="424C53"/>
                          </a:solidFill>
                          <a:latin typeface="Open Sans"/>
                          <a:cs typeface="Open Sans"/>
                        </a:rPr>
                        <a:t>10 Promotions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10 Promotions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chemeClr val="bg1"/>
                          </a:solidFill>
                          <a:latin typeface="Open Sans"/>
                          <a:cs typeface="Open Sans"/>
                        </a:rPr>
                        <a:t>10 Promotions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dirty="0">
                          <a:solidFill>
                            <a:srgbClr val="424C53"/>
                          </a:solidFill>
                          <a:latin typeface="Open Sans"/>
                          <a:cs typeface="Open Sans"/>
                        </a:rPr>
                        <a:t>10 Promotions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dirty="0">
                          <a:solidFill>
                            <a:srgbClr val="424C53"/>
                          </a:solidFill>
                          <a:latin typeface="Open Sans"/>
                          <a:cs typeface="Open Sans"/>
                        </a:rPr>
                        <a:t>10 Promotions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9770">
                <a:tc>
                  <a:txBody>
                    <a:bodyPr/>
                    <a:lstStyle/>
                    <a:p>
                      <a:pPr algn="ctr"/>
                      <a:r>
                        <a:rPr lang="en-JM" sz="1050" b="0" dirty="0">
                          <a:solidFill>
                            <a:srgbClr val="424C53"/>
                          </a:solidFill>
                          <a:latin typeface="Open Sans"/>
                          <a:cs typeface="Open Sans"/>
                        </a:rPr>
                        <a:t>Dave</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Sharon</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chemeClr val="bg1"/>
                          </a:solidFill>
                          <a:latin typeface="Open Sans"/>
                          <a:cs typeface="Open Sans"/>
                        </a:rPr>
                        <a:t>Rachel</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1ADAF"/>
                    </a:solidFill>
                  </a:tcPr>
                </a:tc>
                <a:tc>
                  <a:txBody>
                    <a:bodyPr/>
                    <a:lstStyle/>
                    <a:p>
                      <a:pPr algn="ctr"/>
                      <a:r>
                        <a:rPr lang="en-JM" sz="1050" b="0" dirty="0">
                          <a:solidFill>
                            <a:srgbClr val="424C53"/>
                          </a:solidFill>
                          <a:latin typeface="Open Sans"/>
                          <a:cs typeface="Open Sans"/>
                        </a:rPr>
                        <a:t>Lucas</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JM" sz="1050" b="0" dirty="0">
                          <a:solidFill>
                            <a:srgbClr val="424C53"/>
                          </a:solidFill>
                          <a:latin typeface="Open Sans"/>
                          <a:cs typeface="Open Sans"/>
                        </a:rPr>
                        <a:t>Michael</a:t>
                      </a:r>
                    </a:p>
                  </a:txBody>
                  <a:tcPr anchor="ctr">
                    <a:lnL w="12700" cmpd="sng">
                      <a:noFill/>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2730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2"/>
          <p:cNvPicPr>
            <a:picLocks noGrp="1"/>
          </p:cNvPicPr>
          <p:nvPr>
            <p:ph type="pic" sz="quarter" idx="13"/>
          </p:nvPr>
        </p:nvPicPr>
        <p:blipFill>
          <a:blip r:embed="rId2"/>
          <a:srcRect t="7733" b="7733"/>
          <a:stretch/>
        </p:blipFill>
        <p:spPr>
          <a:xfrm>
            <a:off x="-708575" y="-171450"/>
            <a:ext cx="9852575" cy="5562600"/>
          </a:xfrm>
          <a:prstGeom prst="rect">
            <a:avLst/>
          </a:prstGeom>
          <a:ln>
            <a:noFill/>
          </a:ln>
        </p:spPr>
      </p:pic>
      <p:pic>
        <p:nvPicPr>
          <p:cNvPr id="7" name="Picture 6" descr="photodune-4817954-idea-l.jpg"/>
          <p:cNvPicPr>
            <a:picLocks noChangeAspect="1"/>
          </p:cNvPicPr>
          <p:nvPr/>
        </p:nvPicPr>
        <p:blipFill>
          <a:blip r:embed="rId3"/>
          <a:stretch>
            <a:fillRect/>
          </a:stretch>
        </p:blipFill>
        <p:spPr>
          <a:xfrm>
            <a:off x="0" y="5142894"/>
            <a:ext cx="9144000" cy="606"/>
          </a:xfrm>
          <a:prstGeom prst="rect">
            <a:avLst/>
          </a:prstGeom>
        </p:spPr>
      </p:pic>
      <p:sp>
        <p:nvSpPr>
          <p:cNvPr id="24" name="Title 2"/>
          <p:cNvSpPr txBox="1">
            <a:spLocks/>
          </p:cNvSpPr>
          <p:nvPr/>
        </p:nvSpPr>
        <p:spPr>
          <a:xfrm>
            <a:off x="2514600" y="2424923"/>
            <a:ext cx="4495800" cy="42246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1200" dirty="0">
                <a:solidFill>
                  <a:srgbClr val="52658D"/>
                </a:solidFill>
                <a:latin typeface="Open Sans"/>
                <a:ea typeface="Open Sans"/>
                <a:cs typeface="Open Sans"/>
              </a:rPr>
              <a:t>Go head and insert your subheading</a:t>
            </a:r>
          </a:p>
        </p:txBody>
      </p:sp>
      <p:sp>
        <p:nvSpPr>
          <p:cNvPr id="16" name="Title 2"/>
          <p:cNvSpPr txBox="1">
            <a:spLocks/>
          </p:cNvSpPr>
          <p:nvPr/>
        </p:nvSpPr>
        <p:spPr>
          <a:xfrm>
            <a:off x="2590800" y="1891523"/>
            <a:ext cx="4343400" cy="6510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a:solidFill>
                  <a:schemeClr val="bg1"/>
                </a:solidFill>
                <a:latin typeface="Signika"/>
                <a:ea typeface="Open Sans Extrabold" pitchFamily="34" charset="0"/>
                <a:cs typeface="Signika"/>
              </a:defRPr>
            </a:lvl1pPr>
          </a:lstStyle>
          <a:p>
            <a:pPr algn="ctr"/>
            <a:r>
              <a:rPr lang="en-JM" sz="3600" dirty="0">
                <a:solidFill>
                  <a:srgbClr val="0D8E91"/>
                </a:solidFill>
                <a:latin typeface="Open Sans"/>
                <a:ea typeface="Open Sans"/>
                <a:cs typeface="Open Sans"/>
              </a:rPr>
              <a:t>SECTION A</a:t>
            </a:r>
          </a:p>
        </p:txBody>
      </p:sp>
      <p:cxnSp>
        <p:nvCxnSpPr>
          <p:cNvPr id="15" name="Straight Connector 14"/>
          <p:cNvCxnSpPr/>
          <p:nvPr/>
        </p:nvCxnSpPr>
        <p:spPr>
          <a:xfrm>
            <a:off x="4495800" y="1885950"/>
            <a:ext cx="457200"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369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29</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DISTRIBUTION</a:t>
            </a:r>
            <a:r>
              <a:rPr lang="en-JM" dirty="0">
                <a:solidFill>
                  <a:schemeClr val="tx1">
                    <a:lumMod val="75000"/>
                    <a:lumOff val="25000"/>
                  </a:schemeClr>
                </a:solidFill>
              </a:rPr>
              <a:t> </a:t>
            </a:r>
            <a:r>
              <a:rPr lang="en-JM" dirty="0">
                <a:solidFill>
                  <a:schemeClr val="bg1">
                    <a:lumMod val="75000"/>
                  </a:schemeClr>
                </a:solidFill>
              </a:rPr>
              <a:t>CHANNELS</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What we are doing around the world</a:t>
            </a:r>
          </a:p>
        </p:txBody>
      </p:sp>
      <p:pic>
        <p:nvPicPr>
          <p:cNvPr id="6" name="Picture 2" descr="C:\Users\adrienne.reynolds\Desktop\Vector Shape World Map.png"/>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914400" y="1118139"/>
            <a:ext cx="7190064" cy="404441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Oval 6"/>
          <p:cNvSpPr>
            <a:spLocks noChangeAspect="1"/>
          </p:cNvSpPr>
          <p:nvPr/>
        </p:nvSpPr>
        <p:spPr>
          <a:xfrm>
            <a:off x="1524000" y="2419350"/>
            <a:ext cx="677399" cy="677399"/>
          </a:xfrm>
          <a:prstGeom prst="ellipse">
            <a:avLst/>
          </a:prstGeom>
          <a:solidFill>
            <a:srgbClr val="67B40C">
              <a:alpha val="69804"/>
            </a:srgbClr>
          </a:solidFill>
          <a:ln>
            <a:solidFill>
              <a:srgbClr val="67B4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700" dirty="0">
              <a:latin typeface="Open Sans"/>
              <a:cs typeface="Open Sans"/>
            </a:endParaRPr>
          </a:p>
        </p:txBody>
      </p:sp>
      <p:cxnSp>
        <p:nvCxnSpPr>
          <p:cNvPr id="8" name="Straight Connector 7"/>
          <p:cNvCxnSpPr/>
          <p:nvPr/>
        </p:nvCxnSpPr>
        <p:spPr>
          <a:xfrm>
            <a:off x="1496736" y="2876550"/>
            <a:ext cx="0" cy="745684"/>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8852" y="3638551"/>
            <a:ext cx="838691" cy="253916"/>
          </a:xfrm>
          <a:prstGeom prst="rect">
            <a:avLst/>
          </a:prstGeom>
          <a:noFill/>
        </p:spPr>
        <p:txBody>
          <a:bodyPr wrap="none" rtlCol="0">
            <a:spAutoFit/>
          </a:bodyPr>
          <a:lstStyle/>
          <a:p>
            <a:r>
              <a:rPr lang="en-JM" sz="1050" dirty="0">
                <a:solidFill>
                  <a:srgbClr val="08546D"/>
                </a:solidFill>
                <a:latin typeface="Open Sans"/>
                <a:cs typeface="Open Sans"/>
              </a:rPr>
              <a:t>Insert Info</a:t>
            </a:r>
          </a:p>
        </p:txBody>
      </p:sp>
      <p:cxnSp>
        <p:nvCxnSpPr>
          <p:cNvPr id="10" name="Straight Connector 9"/>
          <p:cNvCxnSpPr/>
          <p:nvPr/>
        </p:nvCxnSpPr>
        <p:spPr>
          <a:xfrm>
            <a:off x="4392336" y="2397566"/>
            <a:ext cx="0" cy="1329595"/>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66352" y="3727161"/>
            <a:ext cx="838691" cy="253916"/>
          </a:xfrm>
          <a:prstGeom prst="rect">
            <a:avLst/>
          </a:prstGeom>
          <a:noFill/>
        </p:spPr>
        <p:txBody>
          <a:bodyPr wrap="none" rtlCol="0">
            <a:spAutoFit/>
          </a:bodyPr>
          <a:lstStyle/>
          <a:p>
            <a:r>
              <a:rPr lang="en-JM" sz="1050" dirty="0">
                <a:solidFill>
                  <a:srgbClr val="08546D"/>
                </a:solidFill>
                <a:latin typeface="Open Sans"/>
                <a:cs typeface="Open Sans"/>
              </a:rPr>
              <a:t>Insert Info</a:t>
            </a:r>
          </a:p>
        </p:txBody>
      </p:sp>
      <p:sp>
        <p:nvSpPr>
          <p:cNvPr id="12" name="TextBox 11"/>
          <p:cNvSpPr txBox="1"/>
          <p:nvPr/>
        </p:nvSpPr>
        <p:spPr>
          <a:xfrm>
            <a:off x="1552349" y="2557994"/>
            <a:ext cx="595035" cy="400110"/>
          </a:xfrm>
          <a:prstGeom prst="rect">
            <a:avLst/>
          </a:prstGeom>
          <a:noFill/>
        </p:spPr>
        <p:txBody>
          <a:bodyPr wrap="none" rtlCol="0">
            <a:spAutoFit/>
          </a:bodyPr>
          <a:lstStyle/>
          <a:p>
            <a:r>
              <a:rPr lang="en-JM" sz="2000" dirty="0">
                <a:solidFill>
                  <a:srgbClr val="FFFFFF"/>
                </a:solidFill>
                <a:latin typeface="Open Sans"/>
                <a:cs typeface="Open Sans"/>
              </a:rPr>
              <a:t>20</a:t>
            </a:r>
            <a:r>
              <a:rPr lang="en-JM" sz="1100" dirty="0">
                <a:solidFill>
                  <a:srgbClr val="FFFFFF"/>
                </a:solidFill>
                <a:latin typeface="Open Sans"/>
                <a:cs typeface="Open Sans"/>
              </a:rPr>
              <a:t>%</a:t>
            </a:r>
          </a:p>
        </p:txBody>
      </p:sp>
      <p:sp>
        <p:nvSpPr>
          <p:cNvPr id="13" name="Oval 12"/>
          <p:cNvSpPr>
            <a:spLocks noChangeAspect="1"/>
          </p:cNvSpPr>
          <p:nvPr/>
        </p:nvSpPr>
        <p:spPr>
          <a:xfrm>
            <a:off x="4123201" y="2114550"/>
            <a:ext cx="524999" cy="524999"/>
          </a:xfrm>
          <a:prstGeom prst="ellipse">
            <a:avLst/>
          </a:prstGeom>
          <a:solidFill>
            <a:srgbClr val="11ADAF">
              <a:alpha val="78000"/>
            </a:srgbClr>
          </a:solidFill>
          <a:ln>
            <a:solidFill>
              <a:srgbClr val="11AD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700" dirty="0">
              <a:latin typeface="Open Sans"/>
              <a:cs typeface="Open Sans"/>
            </a:endParaRPr>
          </a:p>
        </p:txBody>
      </p:sp>
      <p:sp>
        <p:nvSpPr>
          <p:cNvPr id="14" name="TextBox 13"/>
          <p:cNvSpPr txBox="1"/>
          <p:nvPr/>
        </p:nvSpPr>
        <p:spPr>
          <a:xfrm>
            <a:off x="4066949" y="2176994"/>
            <a:ext cx="595035" cy="400110"/>
          </a:xfrm>
          <a:prstGeom prst="rect">
            <a:avLst/>
          </a:prstGeom>
          <a:noFill/>
        </p:spPr>
        <p:txBody>
          <a:bodyPr wrap="none" rtlCol="0">
            <a:spAutoFit/>
          </a:bodyPr>
          <a:lstStyle/>
          <a:p>
            <a:r>
              <a:rPr lang="en-JM" sz="2000" dirty="0">
                <a:solidFill>
                  <a:srgbClr val="FFFFFF"/>
                </a:solidFill>
                <a:latin typeface="Open Sans"/>
                <a:cs typeface="Open Sans"/>
              </a:rPr>
              <a:t>20</a:t>
            </a:r>
            <a:r>
              <a:rPr lang="en-JM" sz="1100" dirty="0">
                <a:solidFill>
                  <a:srgbClr val="FFFFFF"/>
                </a:solidFill>
                <a:latin typeface="Open Sans"/>
                <a:cs typeface="Open Sans"/>
              </a:rPr>
              <a:t>%</a:t>
            </a:r>
          </a:p>
        </p:txBody>
      </p:sp>
    </p:spTree>
    <p:extLst>
      <p:ext uri="{BB962C8B-B14F-4D97-AF65-F5344CB8AC3E}">
        <p14:creationId xmlns:p14="http://schemas.microsoft.com/office/powerpoint/2010/main" val="1623046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a:solidFill>
                  <a:srgbClr val="48597F"/>
                </a:solidFill>
              </a:rPr>
              <a:t>PARAGRAPH </a:t>
            </a:r>
            <a:r>
              <a:rPr lang="en-JM" dirty="0">
                <a:solidFill>
                  <a:schemeClr val="bg1">
                    <a:lumMod val="65000"/>
                  </a:schemeClr>
                </a:solidFill>
              </a:rPr>
              <a:t>LAYOUT</a:t>
            </a:r>
            <a:endParaRPr lang="en-US" dirty="0"/>
          </a:p>
        </p:txBody>
      </p:sp>
      <p:sp>
        <p:nvSpPr>
          <p:cNvPr id="3" name="Content Placeholder 2"/>
          <p:cNvSpPr>
            <a:spLocks noGrp="1"/>
          </p:cNvSpPr>
          <p:nvPr>
            <p:ph idx="1"/>
          </p:nvPr>
        </p:nvSpPr>
        <p:spPr>
          <a:xfrm>
            <a:off x="457200" y="1504948"/>
            <a:ext cx="8229600" cy="2971802"/>
          </a:xfrm>
        </p:spPr>
        <p:txBody>
          <a:bodyPr>
            <a:normAutofit fontScale="55000" lnSpcReduction="20000"/>
          </a:bodyPr>
          <a:lstStyle/>
          <a:p>
            <a:pPr marL="0" indent="0">
              <a:lnSpc>
                <a:spcPts val="1500"/>
              </a:lnSpc>
              <a:spcBef>
                <a:spcPct val="0"/>
              </a:spcBef>
              <a:buNone/>
            </a:pPr>
            <a:r>
              <a:rPr lang="en-JM" dirty="0">
                <a:solidFill>
                  <a:schemeClr val="bg1">
                    <a:lumMod val="50000"/>
                  </a:schemeClr>
                </a:solidFill>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lnSpc>
                <a:spcPts val="1500"/>
              </a:lnSpc>
              <a:spcBef>
                <a:spcPct val="0"/>
              </a:spcBef>
              <a:buNone/>
            </a:pPr>
            <a:endParaRPr lang="en-JM" dirty="0">
              <a:solidFill>
                <a:schemeClr val="bg1">
                  <a:lumMod val="50000"/>
                </a:schemeClr>
              </a:solidFill>
            </a:endParaRPr>
          </a:p>
          <a:p>
            <a:pPr marL="0" indent="0">
              <a:lnSpc>
                <a:spcPts val="1500"/>
              </a:lnSpc>
              <a:buNone/>
            </a:pPr>
            <a:r>
              <a:rPr lang="en-JM" dirty="0">
                <a:solidFill>
                  <a:schemeClr val="bg1">
                    <a:lumMod val="50000"/>
                  </a:schemeClr>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buNone/>
            </a:pPr>
            <a:endParaRPr lang="en-JM" dirty="0">
              <a:solidFill>
                <a:schemeClr val="bg1">
                  <a:lumMod val="50000"/>
                </a:schemeClr>
              </a:solidFill>
            </a:endParaRPr>
          </a:p>
          <a:p>
            <a:pPr marL="0" indent="0">
              <a:lnSpc>
                <a:spcPts val="1500"/>
              </a:lnSpc>
              <a:buNone/>
            </a:pPr>
            <a:r>
              <a:rPr lang="en-JM" dirty="0">
                <a:solidFill>
                  <a:schemeClr val="bg1">
                    <a:lumMod val="50000"/>
                  </a:schemeClr>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buNone/>
            </a:pPr>
            <a:endParaRPr lang="en-JM" dirty="0">
              <a:solidFill>
                <a:schemeClr val="bg1">
                  <a:lumMod val="50000"/>
                </a:schemeClr>
              </a:solidFill>
            </a:endParaRPr>
          </a:p>
          <a:p>
            <a:pPr marL="0" indent="0">
              <a:lnSpc>
                <a:spcPts val="1500"/>
              </a:lnSpc>
              <a:spcBef>
                <a:spcPct val="0"/>
              </a:spcBef>
              <a:buNone/>
            </a:pPr>
            <a:r>
              <a:rPr lang="en-JM" dirty="0">
                <a:solidFill>
                  <a:schemeClr val="bg1">
                    <a:lumMod val="50000"/>
                  </a:schemeClr>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spcBef>
                <a:spcPct val="0"/>
              </a:spcBef>
              <a:buNone/>
            </a:pPr>
            <a:endParaRPr lang="en-JM" dirty="0">
              <a:solidFill>
                <a:schemeClr val="bg1">
                  <a:lumMod val="50000"/>
                </a:schemeClr>
              </a:solidFill>
            </a:endParaRPr>
          </a:p>
          <a:p>
            <a:pPr marL="0" indent="0">
              <a:lnSpc>
                <a:spcPts val="1500"/>
              </a:lnSpc>
              <a:buNone/>
            </a:pPr>
            <a:endParaRPr lang="en-JM" dirty="0">
              <a:solidFill>
                <a:schemeClr val="bg1">
                  <a:lumMod val="50000"/>
                </a:schemeClr>
              </a:solidFill>
            </a:endParaRPr>
          </a:p>
          <a:p>
            <a:pPr marL="0" indent="0">
              <a:lnSpc>
                <a:spcPts val="1500"/>
              </a:lnSpc>
              <a:buNone/>
            </a:pPr>
            <a:endParaRPr lang="en-JM" dirty="0">
              <a:solidFill>
                <a:schemeClr val="bg1">
                  <a:lumMod val="50000"/>
                </a:schemeClr>
              </a:solidFill>
            </a:endParaRPr>
          </a:p>
        </p:txBody>
      </p:sp>
      <p:sp>
        <p:nvSpPr>
          <p:cNvPr id="4" name="Text Placeholder 3"/>
          <p:cNvSpPr>
            <a:spLocks noGrp="1"/>
          </p:cNvSpPr>
          <p:nvPr>
            <p:ph type="body" sz="quarter" idx="23"/>
          </p:nvPr>
        </p:nvSpPr>
        <p:spPr/>
        <p:txBody>
          <a:bodyPr/>
          <a:lstStyle/>
          <a:p>
            <a:r>
              <a:rPr lang="en-JM" sz="1200" i="0" dirty="0">
                <a:solidFill>
                  <a:srgbClr val="05C1A8"/>
                </a:solidFill>
                <a:ea typeface="Open Sans"/>
              </a:rPr>
              <a:t>Insert subtitle here</a:t>
            </a:r>
          </a:p>
          <a:p>
            <a:endParaRPr lang="en-US" sz="1200" i="0" dirty="0">
              <a:solidFill>
                <a:srgbClr val="05C1A8"/>
              </a:solidFill>
            </a:endParaRPr>
          </a:p>
        </p:txBody>
      </p:sp>
      <p:sp>
        <p:nvSpPr>
          <p:cNvPr id="5" name="Slide Number Placeholder 4"/>
          <p:cNvSpPr>
            <a:spLocks noGrp="1"/>
          </p:cNvSpPr>
          <p:nvPr>
            <p:ph type="sldNum" sz="quarter" idx="4"/>
          </p:nvPr>
        </p:nvSpPr>
        <p:spPr/>
        <p:txBody>
          <a:bodyPr/>
          <a:lstStyle/>
          <a:p>
            <a:pPr algn="ctr"/>
            <a:fld id="{4F30D5C1-D155-2E40-A967-511B3BD0F2AE}" type="slidenum">
              <a:rPr lang="en-US" smtClean="0"/>
              <a:pPr algn="ctr"/>
              <a:t>3</a:t>
            </a:fld>
            <a:endParaRPr lang="en-US" dirty="0"/>
          </a:p>
        </p:txBody>
      </p:sp>
    </p:spTree>
    <p:extLst>
      <p:ext uri="{BB962C8B-B14F-4D97-AF65-F5344CB8AC3E}">
        <p14:creationId xmlns:p14="http://schemas.microsoft.com/office/powerpoint/2010/main" val="3833904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descr="shutterstock_122485285.jpg"/>
          <p:cNvPicPr>
            <a:picLocks noGrp="1" noChangeAspect="1"/>
          </p:cNvPicPr>
          <p:nvPr>
            <p:ph type="pic" sz="quarter" idx="80"/>
          </p:nvPr>
        </p:nvPicPr>
        <p:blipFill>
          <a:blip r:embed="rId2" cstate="print">
            <a:extLst>
              <a:ext uri="{28A0092B-C50C-407E-A947-70E740481C1C}">
                <a14:useLocalDpi xmlns:a14="http://schemas.microsoft.com/office/drawing/2010/main" val="0"/>
              </a:ext>
            </a:extLst>
          </a:blip>
          <a:srcRect t="20044" b="20044"/>
          <a:stretch>
            <a:fillRect/>
          </a:stretch>
        </p:blipFill>
        <p:spPr/>
      </p:pic>
      <p:sp>
        <p:nvSpPr>
          <p:cNvPr id="3" name="Title 2"/>
          <p:cNvSpPr>
            <a:spLocks noGrp="1"/>
          </p:cNvSpPr>
          <p:nvPr>
            <p:ph type="title"/>
          </p:nvPr>
        </p:nvSpPr>
        <p:spPr/>
        <p:txBody>
          <a:bodyPr/>
          <a:lstStyle/>
          <a:p>
            <a:r>
              <a:rPr lang="en-JM" dirty="0">
                <a:solidFill>
                  <a:srgbClr val="48597F"/>
                </a:solidFill>
              </a:rPr>
              <a:t>SINGLE IMAGE </a:t>
            </a:r>
            <a:r>
              <a:rPr lang="en-JM" dirty="0">
                <a:solidFill>
                  <a:schemeClr val="bg1">
                    <a:lumMod val="75000"/>
                  </a:schemeClr>
                </a:solidFill>
              </a:rPr>
              <a:t>OPTION</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a:p>
            <a:endParaRPr lang="en-US" sz="1200" i="0" dirty="0">
              <a:solidFill>
                <a:srgbClr val="11ADAF"/>
              </a:solidFill>
            </a:endParaRPr>
          </a:p>
        </p:txBody>
      </p:sp>
    </p:spTree>
    <p:extLst>
      <p:ext uri="{BB962C8B-B14F-4D97-AF65-F5344CB8AC3E}">
        <p14:creationId xmlns:p14="http://schemas.microsoft.com/office/powerpoint/2010/main" val="3184808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4"/>
          </p:nvPr>
        </p:nvSpPr>
        <p:spPr/>
      </p:sp>
      <p:sp>
        <p:nvSpPr>
          <p:cNvPr id="3" name="Title 2"/>
          <p:cNvSpPr>
            <a:spLocks noGrp="1"/>
          </p:cNvSpPr>
          <p:nvPr>
            <p:ph type="title"/>
          </p:nvPr>
        </p:nvSpPr>
        <p:spPr/>
        <p:txBody>
          <a:bodyPr/>
          <a:lstStyle/>
          <a:p>
            <a:r>
              <a:rPr lang="en-JM" dirty="0">
                <a:solidFill>
                  <a:schemeClr val="tx1">
                    <a:lumMod val="75000"/>
                    <a:lumOff val="25000"/>
                  </a:schemeClr>
                </a:solidFill>
              </a:rPr>
              <a:t>COMPUTER  </a:t>
            </a:r>
            <a:r>
              <a:rPr lang="en-JM" dirty="0">
                <a:solidFill>
                  <a:schemeClr val="bg1">
                    <a:lumMod val="75000"/>
                  </a:schemeClr>
                </a:solidFill>
              </a:rPr>
              <a:t>MOCKUP OPTION</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p:txBody>
      </p:sp>
      <p:sp>
        <p:nvSpPr>
          <p:cNvPr id="5" name="Slide Number Placeholder 4"/>
          <p:cNvSpPr>
            <a:spLocks noGrp="1"/>
          </p:cNvSpPr>
          <p:nvPr>
            <p:ph type="sldNum" sz="quarter" idx="4"/>
          </p:nvPr>
        </p:nvSpPr>
        <p:spPr/>
        <p:txBody>
          <a:bodyPr/>
          <a:lstStyle/>
          <a:p>
            <a:fld id="{4F30D5C1-D155-2E40-A967-511B3BD0F2AE}" type="slidenum">
              <a:rPr lang="en-US" smtClean="0"/>
              <a:pPr/>
              <a:t>31</a:t>
            </a:fld>
            <a:endParaRPr lang="en-US" dirty="0"/>
          </a:p>
        </p:txBody>
      </p:sp>
      <p:sp>
        <p:nvSpPr>
          <p:cNvPr id="6" name="Text Placeholder 5"/>
          <p:cNvSpPr txBox="1">
            <a:spLocks/>
          </p:cNvSpPr>
          <p:nvPr/>
        </p:nvSpPr>
        <p:spPr>
          <a:xfrm>
            <a:off x="762000" y="33337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7" name="Text Placeholder 5"/>
          <p:cNvSpPr txBox="1">
            <a:spLocks/>
          </p:cNvSpPr>
          <p:nvPr/>
        </p:nvSpPr>
        <p:spPr>
          <a:xfrm>
            <a:off x="762000" y="27241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chemeClr val="bg1">
                    <a:lumMod val="75000"/>
                  </a:schemeClr>
                </a:solidFill>
                <a:latin typeface="Open Sans"/>
                <a:cs typeface="Open Sans"/>
              </a:rPr>
              <a:t>87</a:t>
            </a:r>
            <a:r>
              <a:rPr lang="en-JM" sz="1600" dirty="0">
                <a:solidFill>
                  <a:schemeClr val="bg1">
                    <a:lumMod val="75000"/>
                  </a:schemeClr>
                </a:solidFill>
                <a:latin typeface="Open Sans"/>
                <a:cs typeface="Open Sans"/>
              </a:rPr>
              <a:t>%</a:t>
            </a:r>
            <a:endParaRPr lang="en-JM" sz="1000" dirty="0">
              <a:solidFill>
                <a:schemeClr val="bg1">
                  <a:lumMod val="75000"/>
                </a:schemeClr>
              </a:solidFill>
              <a:latin typeface="Open Sans"/>
              <a:cs typeface="Open Sans"/>
            </a:endParaRPr>
          </a:p>
        </p:txBody>
      </p:sp>
      <p:cxnSp>
        <p:nvCxnSpPr>
          <p:cNvPr id="8" name="Straight Connector 7"/>
          <p:cNvCxnSpPr/>
          <p:nvPr/>
        </p:nvCxnSpPr>
        <p:spPr>
          <a:xfrm>
            <a:off x="947551" y="37147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8200" y="37147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10" name="Text Placeholder 5"/>
          <p:cNvSpPr txBox="1">
            <a:spLocks/>
          </p:cNvSpPr>
          <p:nvPr/>
        </p:nvSpPr>
        <p:spPr>
          <a:xfrm>
            <a:off x="762000" y="22669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chemeClr val="bg1">
                    <a:lumMod val="75000"/>
                  </a:schemeClr>
                </a:solidFill>
                <a:latin typeface="Open Sans"/>
                <a:cs typeface="Open Sans"/>
              </a:rPr>
              <a:t>PERCENT INCREASE</a:t>
            </a:r>
          </a:p>
        </p:txBody>
      </p:sp>
      <p:sp>
        <p:nvSpPr>
          <p:cNvPr id="11" name="Text Placeholder 5"/>
          <p:cNvSpPr txBox="1">
            <a:spLocks/>
          </p:cNvSpPr>
          <p:nvPr/>
        </p:nvSpPr>
        <p:spPr>
          <a:xfrm>
            <a:off x="762000" y="16573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chemeClr val="bg1">
                    <a:lumMod val="75000"/>
                  </a:schemeClr>
                </a:solidFill>
                <a:latin typeface="Open Sans"/>
                <a:cs typeface="Open Sans"/>
              </a:rPr>
              <a:t>49</a:t>
            </a:r>
            <a:r>
              <a:rPr lang="en-JM" sz="1600" dirty="0">
                <a:solidFill>
                  <a:schemeClr val="bg1">
                    <a:lumMod val="75000"/>
                  </a:schemeClr>
                </a:solidFill>
                <a:latin typeface="Open Sans"/>
                <a:cs typeface="Open Sans"/>
              </a:rPr>
              <a:t>%</a:t>
            </a:r>
            <a:endParaRPr lang="en-JM" sz="1000" dirty="0">
              <a:solidFill>
                <a:schemeClr val="bg1">
                  <a:lumMod val="75000"/>
                </a:schemeClr>
              </a:solidFill>
              <a:latin typeface="Open Sans"/>
              <a:cs typeface="Open Sans"/>
            </a:endParaRPr>
          </a:p>
        </p:txBody>
      </p:sp>
      <p:cxnSp>
        <p:nvCxnSpPr>
          <p:cNvPr id="12" name="Straight Connector 11"/>
          <p:cNvCxnSpPr/>
          <p:nvPr/>
        </p:nvCxnSpPr>
        <p:spPr>
          <a:xfrm>
            <a:off x="947551" y="26479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8200" y="26479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
          <p:cNvSpPr txBox="1">
            <a:spLocks/>
          </p:cNvSpPr>
          <p:nvPr/>
        </p:nvSpPr>
        <p:spPr>
          <a:xfrm>
            <a:off x="6858000" y="33337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11ADAF"/>
                </a:solidFill>
                <a:latin typeface="Open Sans"/>
                <a:cs typeface="Open Sans"/>
              </a:rPr>
              <a:t>PERCENT INCREASE</a:t>
            </a:r>
          </a:p>
        </p:txBody>
      </p:sp>
      <p:sp>
        <p:nvSpPr>
          <p:cNvPr id="15" name="Text Placeholder 5"/>
          <p:cNvSpPr txBox="1">
            <a:spLocks/>
          </p:cNvSpPr>
          <p:nvPr/>
        </p:nvSpPr>
        <p:spPr>
          <a:xfrm>
            <a:off x="6858000" y="27241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rgbClr val="11ADAF"/>
                </a:solidFill>
                <a:latin typeface="Open Sans"/>
                <a:cs typeface="Open Sans"/>
              </a:rPr>
              <a:t>87</a:t>
            </a:r>
            <a:r>
              <a:rPr lang="en-JM" sz="1600" dirty="0">
                <a:solidFill>
                  <a:srgbClr val="11ADAF"/>
                </a:solidFill>
                <a:latin typeface="Open Sans"/>
                <a:cs typeface="Open Sans"/>
              </a:rPr>
              <a:t>%</a:t>
            </a:r>
            <a:endParaRPr lang="en-JM" sz="1000" dirty="0">
              <a:solidFill>
                <a:srgbClr val="11ADAF"/>
              </a:solidFill>
              <a:latin typeface="Open Sans"/>
              <a:cs typeface="Open Sans"/>
            </a:endParaRPr>
          </a:p>
        </p:txBody>
      </p:sp>
      <p:cxnSp>
        <p:nvCxnSpPr>
          <p:cNvPr id="16" name="Straight Connector 15"/>
          <p:cNvCxnSpPr/>
          <p:nvPr/>
        </p:nvCxnSpPr>
        <p:spPr>
          <a:xfrm>
            <a:off x="7043551" y="37147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34200" y="37147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
        <p:nvSpPr>
          <p:cNvPr id="18" name="Text Placeholder 5"/>
          <p:cNvSpPr txBox="1">
            <a:spLocks/>
          </p:cNvSpPr>
          <p:nvPr/>
        </p:nvSpPr>
        <p:spPr>
          <a:xfrm>
            <a:off x="6858000" y="2266950"/>
            <a:ext cx="2057400" cy="304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1000" dirty="0">
                <a:solidFill>
                  <a:srgbClr val="11ADAF"/>
                </a:solidFill>
                <a:latin typeface="Open Sans"/>
                <a:cs typeface="Open Sans"/>
              </a:rPr>
              <a:t>PERCENT INCREASE</a:t>
            </a:r>
          </a:p>
        </p:txBody>
      </p:sp>
      <p:sp>
        <p:nvSpPr>
          <p:cNvPr id="19" name="Text Placeholder 5"/>
          <p:cNvSpPr txBox="1">
            <a:spLocks/>
          </p:cNvSpPr>
          <p:nvPr/>
        </p:nvSpPr>
        <p:spPr>
          <a:xfrm>
            <a:off x="6858000" y="1657350"/>
            <a:ext cx="990600" cy="106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JM" sz="4000" dirty="0">
                <a:solidFill>
                  <a:srgbClr val="11ADAF"/>
                </a:solidFill>
                <a:latin typeface="Open Sans"/>
                <a:cs typeface="Open Sans"/>
              </a:rPr>
              <a:t>49</a:t>
            </a:r>
            <a:r>
              <a:rPr lang="en-JM" sz="1600" dirty="0">
                <a:solidFill>
                  <a:srgbClr val="11ADAF"/>
                </a:solidFill>
                <a:latin typeface="Open Sans"/>
                <a:cs typeface="Open Sans"/>
              </a:rPr>
              <a:t>%</a:t>
            </a:r>
            <a:endParaRPr lang="en-JM" sz="1000" dirty="0">
              <a:solidFill>
                <a:srgbClr val="11ADAF"/>
              </a:solidFill>
              <a:latin typeface="Open Sans"/>
              <a:cs typeface="Open Sans"/>
            </a:endParaRPr>
          </a:p>
        </p:txBody>
      </p:sp>
      <p:cxnSp>
        <p:nvCxnSpPr>
          <p:cNvPr id="20" name="Straight Connector 19"/>
          <p:cNvCxnSpPr/>
          <p:nvPr/>
        </p:nvCxnSpPr>
        <p:spPr>
          <a:xfrm>
            <a:off x="7043551" y="26479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934200" y="2647950"/>
            <a:ext cx="304800" cy="0"/>
          </a:xfrm>
          <a:prstGeom prst="line">
            <a:avLst/>
          </a:prstGeom>
          <a:ln w="12700" cmpd="sng">
            <a:solidFill>
              <a:srgbClr val="11ADA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68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a:solidFill>
                  <a:schemeClr val="tx1">
                    <a:lumMod val="75000"/>
                    <a:lumOff val="25000"/>
                  </a:schemeClr>
                </a:solidFill>
              </a:rPr>
              <a:t>ADVERTISING </a:t>
            </a:r>
            <a:r>
              <a:rPr lang="en-JM" dirty="0">
                <a:solidFill>
                  <a:schemeClr val="bg1">
                    <a:lumMod val="75000"/>
                  </a:schemeClr>
                </a:solidFill>
              </a:rPr>
              <a:t>CAMPAIGN </a:t>
            </a:r>
            <a:endParaRPr lang="en-US" dirty="0"/>
          </a:p>
        </p:txBody>
      </p:sp>
      <p:sp>
        <p:nvSpPr>
          <p:cNvPr id="3" name="Text Placeholder 2"/>
          <p:cNvSpPr>
            <a:spLocks noGrp="1"/>
          </p:cNvSpPr>
          <p:nvPr>
            <p:ph type="body" sz="quarter" idx="23"/>
          </p:nvPr>
        </p:nvSpPr>
        <p:spPr/>
        <p:txBody>
          <a:bodyPr/>
          <a:lstStyle/>
          <a:p>
            <a:r>
              <a:rPr lang="en-JM" sz="1200" i="0" dirty="0">
                <a:solidFill>
                  <a:srgbClr val="11ADAF"/>
                </a:solidFill>
                <a:ea typeface="Open Sans"/>
              </a:rPr>
              <a:t>A look at our mobie website</a:t>
            </a:r>
          </a:p>
        </p:txBody>
      </p:sp>
      <p:sp>
        <p:nvSpPr>
          <p:cNvPr id="4" name="Slide Number Placeholder 3"/>
          <p:cNvSpPr>
            <a:spLocks noGrp="1"/>
          </p:cNvSpPr>
          <p:nvPr>
            <p:ph type="sldNum" sz="quarter" idx="4"/>
          </p:nvPr>
        </p:nvSpPr>
        <p:spPr/>
        <p:txBody>
          <a:bodyPr/>
          <a:lstStyle/>
          <a:p>
            <a:fld id="{4F30D5C1-D155-2E40-A967-511B3BD0F2AE}" type="slidenum">
              <a:rPr lang="en-US" smtClean="0"/>
              <a:pPr/>
              <a:t>32</a:t>
            </a:fld>
            <a:endParaRPr lang="en-US" dirty="0"/>
          </a:p>
        </p:txBody>
      </p:sp>
      <p:sp>
        <p:nvSpPr>
          <p:cNvPr id="5" name="Picture Placeholder 4"/>
          <p:cNvSpPr>
            <a:spLocks noGrp="1"/>
          </p:cNvSpPr>
          <p:nvPr>
            <p:ph type="pic" sz="quarter" idx="25"/>
          </p:nvPr>
        </p:nvSpPr>
        <p:spPr/>
      </p:sp>
      <p:sp>
        <p:nvSpPr>
          <p:cNvPr id="6" name="TextBox 5"/>
          <p:cNvSpPr txBox="1"/>
          <p:nvPr/>
        </p:nvSpPr>
        <p:spPr>
          <a:xfrm>
            <a:off x="762000" y="2647950"/>
            <a:ext cx="1371600" cy="276999"/>
          </a:xfrm>
          <a:prstGeom prst="rect">
            <a:avLst/>
          </a:prstGeom>
          <a:noFill/>
        </p:spPr>
        <p:txBody>
          <a:bodyPr wrap="square" rtlCol="0">
            <a:spAutoFit/>
          </a:bodyPr>
          <a:lstStyle/>
          <a:p>
            <a:r>
              <a:rPr lang="en-US" sz="1200" dirty="0">
                <a:solidFill>
                  <a:srgbClr val="11ADAF"/>
                </a:solidFill>
                <a:latin typeface="Open Sans"/>
                <a:cs typeface="Open Sans"/>
              </a:rPr>
              <a:t>Modern design</a:t>
            </a:r>
          </a:p>
        </p:txBody>
      </p:sp>
      <p:cxnSp>
        <p:nvCxnSpPr>
          <p:cNvPr id="7" name="Straight Connector 6"/>
          <p:cNvCxnSpPr/>
          <p:nvPr/>
        </p:nvCxnSpPr>
        <p:spPr>
          <a:xfrm>
            <a:off x="1981200" y="2800350"/>
            <a:ext cx="762000" cy="0"/>
          </a:xfrm>
          <a:prstGeom prst="line">
            <a:avLst/>
          </a:prstGeom>
          <a:ln w="6350" cmpd="sng">
            <a:solidFill>
              <a:schemeClr val="bg1">
                <a:lumMod val="50000"/>
              </a:schemeClr>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934200" y="1885950"/>
            <a:ext cx="1600200" cy="276999"/>
          </a:xfrm>
          <a:prstGeom prst="rect">
            <a:avLst/>
          </a:prstGeom>
          <a:noFill/>
        </p:spPr>
        <p:txBody>
          <a:bodyPr wrap="square" rtlCol="0">
            <a:spAutoFit/>
          </a:bodyPr>
          <a:lstStyle/>
          <a:p>
            <a:r>
              <a:rPr lang="en-US" sz="1200" dirty="0">
                <a:solidFill>
                  <a:srgbClr val="11ADAF"/>
                </a:solidFill>
                <a:latin typeface="Open Sans"/>
                <a:cs typeface="Open Sans"/>
              </a:rPr>
              <a:t>Modern design</a:t>
            </a:r>
          </a:p>
        </p:txBody>
      </p:sp>
      <p:sp>
        <p:nvSpPr>
          <p:cNvPr id="9" name="Rectangle 8"/>
          <p:cNvSpPr/>
          <p:nvPr/>
        </p:nvSpPr>
        <p:spPr>
          <a:xfrm>
            <a:off x="6934200" y="2114550"/>
            <a:ext cx="1752600" cy="553998"/>
          </a:xfrm>
          <a:prstGeom prst="rect">
            <a:avLst/>
          </a:prstGeom>
        </p:spPr>
        <p:txBody>
          <a:bodyPr wrap="square">
            <a:spAutoFit/>
          </a:bodyPr>
          <a:lstStyle/>
          <a:p>
            <a:r>
              <a:rPr lang="en-JM" sz="1000" dirty="0">
                <a:solidFill>
                  <a:schemeClr val="tx1">
                    <a:lumMod val="65000"/>
                    <a:lumOff val="35000"/>
                  </a:schemeClr>
                </a:solidFill>
                <a:latin typeface="Open Sans"/>
                <a:ea typeface="Open Sans"/>
                <a:cs typeface="Open Sans"/>
              </a:rPr>
              <a:t>Consectetur  met adipiscing elit. Aenean ac elit a felis pharetra Met</a:t>
            </a:r>
            <a:endParaRPr lang="en-US" sz="1000" dirty="0">
              <a:solidFill>
                <a:schemeClr val="tx1">
                  <a:lumMod val="65000"/>
                  <a:lumOff val="35000"/>
                </a:schemeClr>
              </a:solidFill>
              <a:latin typeface="Open Sans"/>
              <a:cs typeface="Open Sans"/>
            </a:endParaRPr>
          </a:p>
        </p:txBody>
      </p:sp>
      <p:cxnSp>
        <p:nvCxnSpPr>
          <p:cNvPr id="10" name="Straight Connector 9"/>
          <p:cNvCxnSpPr/>
          <p:nvPr/>
        </p:nvCxnSpPr>
        <p:spPr>
          <a:xfrm flipH="1">
            <a:off x="6172200" y="2038350"/>
            <a:ext cx="762000" cy="0"/>
          </a:xfrm>
          <a:prstGeom prst="line">
            <a:avLst/>
          </a:prstGeom>
          <a:ln w="6350" cmpd="sng">
            <a:solidFill>
              <a:schemeClr val="bg1">
                <a:lumMod val="50000"/>
              </a:schemeClr>
            </a:solidFill>
            <a:prstDash val="dot"/>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34200" y="3084552"/>
            <a:ext cx="1752600" cy="553998"/>
          </a:xfrm>
          <a:prstGeom prst="rect">
            <a:avLst/>
          </a:prstGeom>
        </p:spPr>
        <p:txBody>
          <a:bodyPr wrap="square">
            <a:spAutoFit/>
          </a:bodyPr>
          <a:lstStyle/>
          <a:p>
            <a:r>
              <a:rPr lang="en-JM" sz="1000" dirty="0">
                <a:solidFill>
                  <a:schemeClr val="tx1">
                    <a:lumMod val="65000"/>
                    <a:lumOff val="35000"/>
                  </a:schemeClr>
                </a:solidFill>
                <a:latin typeface="Open Sans"/>
                <a:ea typeface="Open Sans"/>
                <a:cs typeface="Open Sans"/>
              </a:rPr>
              <a:t>Consectetur  met adipiscing elit. Aenean ac elit a felis pharetra Met</a:t>
            </a:r>
            <a:endParaRPr lang="en-US" sz="1000" dirty="0">
              <a:solidFill>
                <a:schemeClr val="tx1">
                  <a:lumMod val="65000"/>
                  <a:lumOff val="35000"/>
                </a:schemeClr>
              </a:solidFill>
              <a:latin typeface="Open Sans"/>
              <a:cs typeface="Open Sans"/>
            </a:endParaRPr>
          </a:p>
        </p:txBody>
      </p:sp>
      <p:pic>
        <p:nvPicPr>
          <p:cNvPr id="12" name="Picture 11" descr="calenda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3160752"/>
            <a:ext cx="251998" cy="251998"/>
          </a:xfrm>
          <a:prstGeom prst="rect">
            <a:avLst/>
          </a:prstGeom>
        </p:spPr>
      </p:pic>
      <p:sp>
        <p:nvSpPr>
          <p:cNvPr id="13" name="Rectangle 12"/>
          <p:cNvSpPr/>
          <p:nvPr/>
        </p:nvSpPr>
        <p:spPr>
          <a:xfrm>
            <a:off x="1143000" y="3236952"/>
            <a:ext cx="1752600" cy="553998"/>
          </a:xfrm>
          <a:prstGeom prst="rect">
            <a:avLst/>
          </a:prstGeom>
        </p:spPr>
        <p:txBody>
          <a:bodyPr wrap="square">
            <a:spAutoFit/>
          </a:bodyPr>
          <a:lstStyle/>
          <a:p>
            <a:r>
              <a:rPr lang="en-JM" sz="1000" dirty="0">
                <a:solidFill>
                  <a:schemeClr val="tx1">
                    <a:lumMod val="65000"/>
                    <a:lumOff val="35000"/>
                  </a:schemeClr>
                </a:solidFill>
                <a:latin typeface="Open Sans"/>
                <a:ea typeface="Open Sans"/>
                <a:cs typeface="Open Sans"/>
              </a:rPr>
              <a:t>Consectetur  met adipiscing elit. Aenean ac elit a felis pharetra Met</a:t>
            </a:r>
            <a:endParaRPr lang="en-US" sz="1000" dirty="0">
              <a:solidFill>
                <a:schemeClr val="tx1">
                  <a:lumMod val="65000"/>
                  <a:lumOff val="35000"/>
                </a:schemeClr>
              </a:solidFill>
              <a:latin typeface="Open Sans"/>
              <a:cs typeface="Open Sans"/>
            </a:endParaRPr>
          </a:p>
        </p:txBody>
      </p:sp>
      <p:pic>
        <p:nvPicPr>
          <p:cNvPr id="14" name="Picture 13" descr="calenda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313152"/>
            <a:ext cx="251998" cy="251998"/>
          </a:xfrm>
          <a:prstGeom prst="rect">
            <a:avLst/>
          </a:prstGeom>
        </p:spPr>
      </p:pic>
      <p:sp>
        <p:nvSpPr>
          <p:cNvPr id="15" name="Rounded Rectangle 14"/>
          <p:cNvSpPr/>
          <p:nvPr/>
        </p:nvSpPr>
        <p:spPr>
          <a:xfrm>
            <a:off x="914400" y="2038350"/>
            <a:ext cx="461548" cy="440882"/>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16" name="Content Placeholder 6"/>
          <p:cNvSpPr txBox="1">
            <a:spLocks/>
          </p:cNvSpPr>
          <p:nvPr/>
        </p:nvSpPr>
        <p:spPr>
          <a:xfrm>
            <a:off x="1447799" y="2038350"/>
            <a:ext cx="1418771" cy="384175"/>
          </a:xfrm>
          <a:prstGeom prst="rect">
            <a:avLst/>
          </a:prstGeom>
          <a:noFill/>
        </p:spPr>
        <p:txBody>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tx1">
                    <a:lumMod val="65000"/>
                    <a:lumOff val="35000"/>
                  </a:schemeClr>
                </a:solidFill>
                <a:latin typeface="Open Sans"/>
                <a:cs typeface="Open Sans"/>
              </a:rPr>
              <a:t>Lorem ipsum dolor </a:t>
            </a:r>
          </a:p>
          <a:p>
            <a:pPr marL="0" indent="0">
              <a:buNone/>
            </a:pPr>
            <a:r>
              <a:rPr lang="en-JM" sz="1050" dirty="0">
                <a:solidFill>
                  <a:schemeClr val="tx1">
                    <a:lumMod val="65000"/>
                    <a:lumOff val="35000"/>
                  </a:schemeClr>
                </a:solidFill>
                <a:latin typeface="Open Sans"/>
                <a:cs typeface="Open Sans"/>
              </a:rPr>
              <a:t>sit amet</a:t>
            </a:r>
          </a:p>
        </p:txBody>
      </p:sp>
      <p:pic>
        <p:nvPicPr>
          <p:cNvPr id="17" name="Picture 16" descr="bul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774" y="2106391"/>
            <a:ext cx="304800" cy="304800"/>
          </a:xfrm>
          <a:prstGeom prst="rect">
            <a:avLst/>
          </a:prstGeom>
        </p:spPr>
      </p:pic>
    </p:spTree>
    <p:extLst>
      <p:ext uri="{BB962C8B-B14F-4D97-AF65-F5344CB8AC3E}">
        <p14:creationId xmlns:p14="http://schemas.microsoft.com/office/powerpoint/2010/main" val="30612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ext Placeholder 2"/>
          <p:cNvSpPr>
            <a:spLocks noGrp="1"/>
          </p:cNvSpPr>
          <p:nvPr>
            <p:ph type="body" sz="quarter" idx="14"/>
          </p:nvPr>
        </p:nvSpPr>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4" name="Text Placeholder 3"/>
          <p:cNvSpPr>
            <a:spLocks noGrp="1"/>
          </p:cNvSpPr>
          <p:nvPr>
            <p:ph type="body" sz="quarter" idx="15"/>
          </p:nvPr>
        </p:nvSpPr>
        <p:spPr/>
        <p:txBody>
          <a:bodyPr/>
          <a:lstStyle/>
          <a:p>
            <a:r>
              <a:rPr lang="en-JM" dirty="0"/>
              <a:t>laudantium, totam rem aperiam, eaque ipsa quae ab illo inventore veritatis et quasi architecto beatae vitae dicta sunt lorem sit elit dolor lorem explicabo. Nemo enim ipsam voluptatem quia voluptas sit aspernatur laudantium, totam rem aperiam, eaque </a:t>
            </a:r>
          </a:p>
          <a:p>
            <a:endParaRPr lang="en-US" dirty="0"/>
          </a:p>
        </p:txBody>
      </p:sp>
      <p:sp>
        <p:nvSpPr>
          <p:cNvPr id="5" name="Text Placeholder 4"/>
          <p:cNvSpPr>
            <a:spLocks noGrp="1"/>
          </p:cNvSpPr>
          <p:nvPr>
            <p:ph type="body" sz="quarter" idx="16"/>
          </p:nvPr>
        </p:nvSpPr>
        <p:spPr/>
        <p:txBody>
          <a:bodyPr/>
          <a:lstStyle/>
          <a:p>
            <a:r>
              <a:rPr lang="en-JM" dirty="0">
                <a:solidFill>
                  <a:srgbClr val="11ADAF"/>
                </a:solidFill>
              </a:rPr>
              <a:t>Topic header one</a:t>
            </a:r>
          </a:p>
          <a:p>
            <a:endParaRPr lang="en-US" dirty="0">
              <a:solidFill>
                <a:srgbClr val="11ADAF"/>
              </a:solidFill>
            </a:endParaRPr>
          </a:p>
        </p:txBody>
      </p:sp>
      <p:sp>
        <p:nvSpPr>
          <p:cNvPr id="6" name="Text Placeholder 5"/>
          <p:cNvSpPr>
            <a:spLocks noGrp="1"/>
          </p:cNvSpPr>
          <p:nvPr>
            <p:ph type="body" sz="quarter" idx="17"/>
          </p:nvPr>
        </p:nvSpPr>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7" name="Text Placeholder 6"/>
          <p:cNvSpPr>
            <a:spLocks noGrp="1"/>
          </p:cNvSpPr>
          <p:nvPr>
            <p:ph type="body" sz="quarter" idx="18"/>
          </p:nvPr>
        </p:nvSpPr>
        <p:spPr/>
        <p:txBody>
          <a:bodyPr/>
          <a:lstStyle/>
          <a:p>
            <a:r>
              <a:rPr lang="en-JM" dirty="0">
                <a:solidFill>
                  <a:srgbClr val="11ADAF"/>
                </a:solidFill>
              </a:rPr>
              <a:t>Topic header one</a:t>
            </a:r>
          </a:p>
          <a:p>
            <a:endParaRPr lang="en-US" dirty="0">
              <a:solidFill>
                <a:srgbClr val="11ADAF"/>
              </a:solidFill>
            </a:endParaRPr>
          </a:p>
        </p:txBody>
      </p:sp>
      <p:sp>
        <p:nvSpPr>
          <p:cNvPr id="8" name="Title 7"/>
          <p:cNvSpPr>
            <a:spLocks noGrp="1"/>
          </p:cNvSpPr>
          <p:nvPr>
            <p:ph type="title"/>
          </p:nvPr>
        </p:nvSpPr>
        <p:spPr/>
        <p:txBody>
          <a:bodyPr/>
          <a:lstStyle/>
          <a:p>
            <a:r>
              <a:rPr lang="en-JM" dirty="0">
                <a:solidFill>
                  <a:schemeClr val="tx1">
                    <a:lumMod val="75000"/>
                    <a:lumOff val="25000"/>
                  </a:schemeClr>
                </a:solidFill>
              </a:rPr>
              <a:t>ADDITIONAL </a:t>
            </a:r>
            <a:r>
              <a:rPr lang="en-JM" dirty="0">
                <a:solidFill>
                  <a:schemeClr val="bg1">
                    <a:lumMod val="75000"/>
                  </a:schemeClr>
                </a:solidFill>
              </a:rPr>
              <a:t>INFORMATION</a:t>
            </a:r>
            <a:endParaRPr lang="en-US" dirty="0"/>
          </a:p>
        </p:txBody>
      </p:sp>
      <p:sp>
        <p:nvSpPr>
          <p:cNvPr id="9" name="Text Placeholder 8"/>
          <p:cNvSpPr>
            <a:spLocks noGrp="1"/>
          </p:cNvSpPr>
          <p:nvPr>
            <p:ph type="body" sz="quarter" idx="23"/>
          </p:nvPr>
        </p:nvSpPr>
        <p:spPr/>
        <p:txBody>
          <a:bodyPr/>
          <a:lstStyle/>
          <a:p>
            <a:r>
              <a:rPr lang="en-JM" sz="1200" i="0" dirty="0">
                <a:solidFill>
                  <a:srgbClr val="11ADAF"/>
                </a:solidFill>
                <a:ea typeface="Open Sans"/>
              </a:rPr>
              <a:t>Something about us</a:t>
            </a:r>
          </a:p>
          <a:p>
            <a:endParaRPr lang="en-US" sz="1200" i="0" dirty="0">
              <a:solidFill>
                <a:srgbClr val="11ADAF"/>
              </a:solidFill>
            </a:endParaRPr>
          </a:p>
        </p:txBody>
      </p:sp>
      <p:sp>
        <p:nvSpPr>
          <p:cNvPr id="10" name="Slide Number Placeholder 9"/>
          <p:cNvSpPr>
            <a:spLocks noGrp="1"/>
          </p:cNvSpPr>
          <p:nvPr>
            <p:ph type="sldNum" sz="quarter" idx="4"/>
          </p:nvPr>
        </p:nvSpPr>
        <p:spPr/>
        <p:txBody>
          <a:bodyPr/>
          <a:lstStyle/>
          <a:p>
            <a:fld id="{4F30D5C1-D155-2E40-A967-511B3BD0F2AE}" type="slidenum">
              <a:rPr lang="en-US" smtClean="0"/>
              <a:pPr/>
              <a:t>33</a:t>
            </a:fld>
            <a:endParaRPr lang="en-US" dirty="0"/>
          </a:p>
        </p:txBody>
      </p:sp>
      <p:sp>
        <p:nvSpPr>
          <p:cNvPr id="19" name="Oval 18"/>
          <p:cNvSpPr/>
          <p:nvPr/>
        </p:nvSpPr>
        <p:spPr>
          <a:xfrm>
            <a:off x="685800" y="2266950"/>
            <a:ext cx="457200" cy="457200"/>
          </a:xfrm>
          <a:prstGeom prst="ellipse">
            <a:avLst/>
          </a:prstGeom>
          <a:noFill/>
          <a:ln w="12700" cmpd="sng">
            <a:solidFill>
              <a:srgbClr val="11AD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20" name="Straight Arrow Connector 19"/>
          <p:cNvCxnSpPr/>
          <p:nvPr/>
        </p:nvCxnSpPr>
        <p:spPr>
          <a:xfrm flipV="1">
            <a:off x="914400" y="2387552"/>
            <a:ext cx="0" cy="215997"/>
          </a:xfrm>
          <a:prstGeom prst="straightConnector1">
            <a:avLst/>
          </a:prstGeom>
          <a:ln w="15875">
            <a:solidFill>
              <a:srgbClr val="11ADAF"/>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685800" y="3333750"/>
            <a:ext cx="457200" cy="457200"/>
          </a:xfrm>
          <a:prstGeom prst="ellipse">
            <a:avLst/>
          </a:prstGeom>
          <a:noFill/>
          <a:ln w="12700" cmpd="sng">
            <a:solidFill>
              <a:srgbClr val="11AD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23" name="Straight Arrow Connector 22"/>
          <p:cNvCxnSpPr/>
          <p:nvPr/>
        </p:nvCxnSpPr>
        <p:spPr>
          <a:xfrm flipV="1">
            <a:off x="914400" y="3454352"/>
            <a:ext cx="0" cy="215997"/>
          </a:xfrm>
          <a:prstGeom prst="straightConnector1">
            <a:avLst/>
          </a:prstGeom>
          <a:ln w="15875">
            <a:solidFill>
              <a:srgbClr val="11ADAF"/>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4885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shutterstock_386073880.jpg"/>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5022" r="25022"/>
          <a:stretch>
            <a:fillRect/>
          </a:stretch>
        </p:blipFill>
        <p:spPr/>
      </p:pic>
      <p:sp>
        <p:nvSpPr>
          <p:cNvPr id="3" name="Text Placeholder 2"/>
          <p:cNvSpPr>
            <a:spLocks noGrp="1"/>
          </p:cNvSpPr>
          <p:nvPr>
            <p:ph type="body" sz="quarter" idx="15"/>
          </p:nvPr>
        </p:nvSpPr>
        <p:spPr>
          <a:xfrm>
            <a:off x="3733800" y="1970088"/>
            <a:ext cx="2127250" cy="830262"/>
          </a:xfrm>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4" name="Text Placeholder 3"/>
          <p:cNvSpPr>
            <a:spLocks noGrp="1"/>
          </p:cNvSpPr>
          <p:nvPr>
            <p:ph type="body" sz="quarter" idx="16"/>
          </p:nvPr>
        </p:nvSpPr>
        <p:spPr>
          <a:xfrm>
            <a:off x="6407150" y="1962150"/>
            <a:ext cx="2127250" cy="830262"/>
          </a:xfrm>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5" name="Text Placeholder 4"/>
          <p:cNvSpPr>
            <a:spLocks noGrp="1"/>
          </p:cNvSpPr>
          <p:nvPr>
            <p:ph type="body" sz="quarter" idx="17"/>
          </p:nvPr>
        </p:nvSpPr>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6" name="Text Placeholder 5"/>
          <p:cNvSpPr>
            <a:spLocks noGrp="1"/>
          </p:cNvSpPr>
          <p:nvPr>
            <p:ph type="body" sz="quarter" idx="18"/>
          </p:nvPr>
        </p:nvSpPr>
        <p:spPr/>
        <p:txBody>
          <a:bodyPr/>
          <a:lstStyle/>
          <a:p>
            <a:r>
              <a:rPr lang="en-JM" dirty="0">
                <a:ea typeface="Open Sans"/>
              </a:rPr>
              <a:t>Consectetur  met adipiscing elit. Aenean ac elit a felis pharetra Met adipiscing. Nam tincidunt enim sit Amet Gravida</a:t>
            </a:r>
            <a:endParaRPr lang="en-JM" dirty="0"/>
          </a:p>
          <a:p>
            <a:endParaRPr lang="en-US" dirty="0"/>
          </a:p>
        </p:txBody>
      </p:sp>
      <p:sp>
        <p:nvSpPr>
          <p:cNvPr id="7" name="Text Placeholder 6"/>
          <p:cNvSpPr>
            <a:spLocks noGrp="1"/>
          </p:cNvSpPr>
          <p:nvPr>
            <p:ph type="body" sz="quarter" idx="19"/>
          </p:nvPr>
        </p:nvSpPr>
        <p:spPr>
          <a:xfrm>
            <a:off x="3733800" y="1669908"/>
            <a:ext cx="1600200" cy="308115"/>
          </a:xfrm>
        </p:spPr>
        <p:txBody>
          <a:bodyPr/>
          <a:lstStyle/>
          <a:p>
            <a:r>
              <a:rPr lang="en-US" dirty="0">
                <a:solidFill>
                  <a:srgbClr val="11ADAF"/>
                </a:solidFill>
              </a:rPr>
              <a:t>PRODUCT A</a:t>
            </a:r>
          </a:p>
          <a:p>
            <a:endParaRPr lang="en-US" dirty="0">
              <a:solidFill>
                <a:srgbClr val="11ADAF"/>
              </a:solidFill>
            </a:endParaRPr>
          </a:p>
        </p:txBody>
      </p:sp>
      <p:sp>
        <p:nvSpPr>
          <p:cNvPr id="8" name="Text Placeholder 7"/>
          <p:cNvSpPr>
            <a:spLocks noGrp="1"/>
          </p:cNvSpPr>
          <p:nvPr>
            <p:ph type="body" sz="quarter" idx="20"/>
          </p:nvPr>
        </p:nvSpPr>
        <p:spPr>
          <a:xfrm>
            <a:off x="6400800" y="1669908"/>
            <a:ext cx="1600200" cy="308115"/>
          </a:xfrm>
        </p:spPr>
        <p:txBody>
          <a:bodyPr/>
          <a:lstStyle/>
          <a:p>
            <a:r>
              <a:rPr lang="en-US" dirty="0">
                <a:solidFill>
                  <a:srgbClr val="11ADAF"/>
                </a:solidFill>
              </a:rPr>
              <a:t>PRODUCT A</a:t>
            </a:r>
          </a:p>
          <a:p>
            <a:endParaRPr lang="en-US" dirty="0">
              <a:solidFill>
                <a:srgbClr val="11ADAF"/>
              </a:solidFill>
            </a:endParaRPr>
          </a:p>
        </p:txBody>
      </p:sp>
      <p:sp>
        <p:nvSpPr>
          <p:cNvPr id="9" name="Text Placeholder 8"/>
          <p:cNvSpPr>
            <a:spLocks noGrp="1"/>
          </p:cNvSpPr>
          <p:nvPr>
            <p:ph type="body" sz="quarter" idx="21"/>
          </p:nvPr>
        </p:nvSpPr>
        <p:spPr/>
        <p:txBody>
          <a:bodyPr/>
          <a:lstStyle/>
          <a:p>
            <a:r>
              <a:rPr lang="en-US" dirty="0">
                <a:solidFill>
                  <a:srgbClr val="11ADAF"/>
                </a:solidFill>
              </a:rPr>
              <a:t>PRODUCT A</a:t>
            </a:r>
          </a:p>
          <a:p>
            <a:endParaRPr lang="en-US" dirty="0">
              <a:solidFill>
                <a:srgbClr val="11ADAF"/>
              </a:solidFill>
            </a:endParaRPr>
          </a:p>
        </p:txBody>
      </p:sp>
      <p:sp>
        <p:nvSpPr>
          <p:cNvPr id="10" name="Text Placeholder 9"/>
          <p:cNvSpPr>
            <a:spLocks noGrp="1"/>
          </p:cNvSpPr>
          <p:nvPr>
            <p:ph type="body" sz="quarter" idx="22"/>
          </p:nvPr>
        </p:nvSpPr>
        <p:spPr/>
        <p:txBody>
          <a:bodyPr/>
          <a:lstStyle/>
          <a:p>
            <a:r>
              <a:rPr lang="en-US" dirty="0">
                <a:solidFill>
                  <a:srgbClr val="11ADAF"/>
                </a:solidFill>
              </a:rPr>
              <a:t>PRODUCT A</a:t>
            </a:r>
          </a:p>
          <a:p>
            <a:endParaRPr lang="en-US" dirty="0">
              <a:solidFill>
                <a:srgbClr val="11ADAF"/>
              </a:solidFill>
            </a:endParaRPr>
          </a:p>
        </p:txBody>
      </p:sp>
      <p:sp>
        <p:nvSpPr>
          <p:cNvPr id="11" name="Title 10"/>
          <p:cNvSpPr>
            <a:spLocks noGrp="1"/>
          </p:cNvSpPr>
          <p:nvPr>
            <p:ph type="title"/>
          </p:nvPr>
        </p:nvSpPr>
        <p:spPr/>
        <p:txBody>
          <a:bodyPr/>
          <a:lstStyle/>
          <a:p>
            <a:r>
              <a:rPr lang="en-JM" dirty="0">
                <a:solidFill>
                  <a:schemeClr val="tx1">
                    <a:lumMod val="75000"/>
                    <a:lumOff val="25000"/>
                  </a:schemeClr>
                </a:solidFill>
              </a:rPr>
              <a:t>IMAGE &amp; </a:t>
            </a:r>
            <a:r>
              <a:rPr lang="en-JM" dirty="0">
                <a:solidFill>
                  <a:schemeClr val="bg1">
                    <a:lumMod val="75000"/>
                  </a:schemeClr>
                </a:solidFill>
              </a:rPr>
              <a:t>CONTENT</a:t>
            </a:r>
            <a:endParaRPr lang="en-US" dirty="0"/>
          </a:p>
        </p:txBody>
      </p:sp>
      <p:sp>
        <p:nvSpPr>
          <p:cNvPr id="12" name="Text Placeholder 11"/>
          <p:cNvSpPr>
            <a:spLocks noGrp="1"/>
          </p:cNvSpPr>
          <p:nvPr>
            <p:ph type="body" sz="quarter" idx="23"/>
          </p:nvPr>
        </p:nvSpPr>
        <p:spPr/>
        <p:txBody>
          <a:bodyPr/>
          <a:lstStyle/>
          <a:p>
            <a:r>
              <a:rPr lang="en-JM" sz="1200" i="0" dirty="0">
                <a:solidFill>
                  <a:srgbClr val="11ADAF"/>
                </a:solidFill>
                <a:ea typeface="Open Sans"/>
              </a:rPr>
              <a:t>Our values &amp; ideals</a:t>
            </a:r>
          </a:p>
          <a:p>
            <a:endParaRPr lang="en-US" sz="1200" i="0" dirty="0">
              <a:solidFill>
                <a:srgbClr val="11ADAF"/>
              </a:solidFill>
            </a:endParaRPr>
          </a:p>
        </p:txBody>
      </p:sp>
      <p:sp>
        <p:nvSpPr>
          <p:cNvPr id="13" name="Slide Number Placeholder 12"/>
          <p:cNvSpPr>
            <a:spLocks noGrp="1"/>
          </p:cNvSpPr>
          <p:nvPr>
            <p:ph type="sldNum" sz="quarter" idx="4"/>
          </p:nvPr>
        </p:nvSpPr>
        <p:spPr/>
        <p:txBody>
          <a:bodyPr/>
          <a:lstStyle/>
          <a:p>
            <a:fld id="{4F30D5C1-D155-2E40-A967-511B3BD0F2AE}" type="slidenum">
              <a:rPr lang="en-US" smtClean="0"/>
              <a:pPr/>
              <a:t>34</a:t>
            </a:fld>
            <a:endParaRPr lang="en-US" dirty="0"/>
          </a:p>
        </p:txBody>
      </p:sp>
    </p:spTree>
    <p:extLst>
      <p:ext uri="{BB962C8B-B14F-4D97-AF65-F5344CB8AC3E}">
        <p14:creationId xmlns:p14="http://schemas.microsoft.com/office/powerpoint/2010/main" val="3483099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35</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BULLET </a:t>
            </a:r>
            <a:r>
              <a:rPr lang="en-JM" dirty="0">
                <a:solidFill>
                  <a:schemeClr val="bg1">
                    <a:lumMod val="75000"/>
                  </a:schemeClr>
                </a:solidFill>
              </a:rPr>
              <a:t>ICON LAYOUT</a:t>
            </a:r>
            <a:endParaRPr lang="en-US" dirty="0">
              <a:solidFill>
                <a:schemeClr val="bg1">
                  <a:lumMod val="75000"/>
                </a:schemeClr>
              </a:solidFill>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p:txBody>
      </p:sp>
      <p:sp>
        <p:nvSpPr>
          <p:cNvPr id="6" name="Rounded Rectangle 5"/>
          <p:cNvSpPr/>
          <p:nvPr/>
        </p:nvSpPr>
        <p:spPr>
          <a:xfrm>
            <a:off x="681452" y="3726262"/>
            <a:ext cx="461548" cy="440882"/>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7" name="Rounded Rectangle 6"/>
          <p:cNvSpPr/>
          <p:nvPr/>
        </p:nvSpPr>
        <p:spPr>
          <a:xfrm>
            <a:off x="681452" y="2908111"/>
            <a:ext cx="461548" cy="440882"/>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8" name="Rounded Rectangle 7"/>
          <p:cNvSpPr/>
          <p:nvPr/>
        </p:nvSpPr>
        <p:spPr>
          <a:xfrm>
            <a:off x="681452" y="2095501"/>
            <a:ext cx="461548" cy="440882"/>
          </a:xfrm>
          <a:prstGeom prst="roundRect">
            <a:avLst>
              <a:gd name="adj" fmla="val 50000"/>
            </a:avLst>
          </a:prstGeom>
          <a:solidFill>
            <a:srgbClr val="48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9" name="Rounded Rectangle 8"/>
          <p:cNvSpPr/>
          <p:nvPr/>
        </p:nvSpPr>
        <p:spPr>
          <a:xfrm>
            <a:off x="681452" y="1352551"/>
            <a:ext cx="461548" cy="440882"/>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10" name="Text Placeholder 5"/>
          <p:cNvSpPr txBox="1">
            <a:spLocks/>
          </p:cNvSpPr>
          <p:nvPr/>
        </p:nvSpPr>
        <p:spPr>
          <a:xfrm>
            <a:off x="1295400" y="1352550"/>
            <a:ext cx="70104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tx1">
                    <a:lumMod val="65000"/>
                    <a:lumOff val="35000"/>
                  </a:schemeClr>
                </a:solidFill>
                <a:latin typeface="Open Sans"/>
              </a:rPr>
              <a:t>Lorem ipsum dolor sit amet, consectetur lorem ipsum dolor  Lorem ipsum dolor sit amet conse lorem ipsum dolor sit amet lorem ipsum lorem ipsum dolor sit amet lorem ipsum dolor sit amet lorem ipsum dolor sit amet</a:t>
            </a:r>
          </a:p>
          <a:p>
            <a:pPr marL="0" indent="0">
              <a:buNone/>
            </a:pPr>
            <a:endParaRPr lang="en-JM" sz="1050" dirty="0">
              <a:solidFill>
                <a:schemeClr val="tx1">
                  <a:lumMod val="65000"/>
                  <a:lumOff val="35000"/>
                </a:schemeClr>
              </a:solidFill>
              <a:latin typeface="Open Sans"/>
            </a:endParaRPr>
          </a:p>
        </p:txBody>
      </p:sp>
      <p:sp>
        <p:nvSpPr>
          <p:cNvPr id="11" name="Text Placeholder 5"/>
          <p:cNvSpPr txBox="1">
            <a:spLocks/>
          </p:cNvSpPr>
          <p:nvPr/>
        </p:nvSpPr>
        <p:spPr>
          <a:xfrm>
            <a:off x="1295400" y="2114550"/>
            <a:ext cx="70104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tx1">
                    <a:lumMod val="65000"/>
                    <a:lumOff val="35000"/>
                  </a:schemeClr>
                </a:solidFill>
                <a:latin typeface="Open Sans"/>
              </a:rPr>
              <a:t>Lorem ipsum dolor sit amet, consectetur lorem ipsum dolor  Lorem ipsum dolor sit amet conse lorem ipsum dolor sit amet lorem ipsum lorem ipsum dolor sit amet lorem ipsum dolor sit amet lorem ipsum dolor sit amet lor</a:t>
            </a:r>
          </a:p>
        </p:txBody>
      </p:sp>
      <p:sp>
        <p:nvSpPr>
          <p:cNvPr id="12" name="Text Placeholder 5"/>
          <p:cNvSpPr txBox="1">
            <a:spLocks/>
          </p:cNvSpPr>
          <p:nvPr/>
        </p:nvSpPr>
        <p:spPr>
          <a:xfrm>
            <a:off x="1295400" y="2876550"/>
            <a:ext cx="70104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tx1">
                    <a:lumMod val="65000"/>
                    <a:lumOff val="35000"/>
                  </a:schemeClr>
                </a:solidFill>
                <a:latin typeface="Open Sans"/>
              </a:rPr>
              <a:t>Lorem ipsum dolor sit amet, consectetur lorem ipsum dolor  Lorem ipsum dolor sit amet conse lorem ipsum dolor sit amet lorem ipsum lorem ipsum dolor sit amet lorem ipsum dolor sit amet lorem ipsum dolor sit amet</a:t>
            </a:r>
          </a:p>
        </p:txBody>
      </p:sp>
      <p:sp>
        <p:nvSpPr>
          <p:cNvPr id="13" name="Text Placeholder 5"/>
          <p:cNvSpPr txBox="1">
            <a:spLocks/>
          </p:cNvSpPr>
          <p:nvPr/>
        </p:nvSpPr>
        <p:spPr>
          <a:xfrm>
            <a:off x="1295400" y="3714750"/>
            <a:ext cx="70104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050" dirty="0">
                <a:solidFill>
                  <a:schemeClr val="tx1">
                    <a:lumMod val="65000"/>
                    <a:lumOff val="35000"/>
                  </a:schemeClr>
                </a:solidFill>
                <a:latin typeface="Open Sans"/>
              </a:rPr>
              <a:t>Lorem ipsum dolor sit amet, consectetur lorem ipsum dolor  Lorem ipsum dolor sit amet conse lorem ipsum dolor sit amet lorem ipsum lorem ipsum dolor sit amet lorem ipsum dolor sit amet lorem ipsum dolor sit amet</a:t>
            </a:r>
          </a:p>
          <a:p>
            <a:pPr marL="0" indent="0">
              <a:buNone/>
            </a:pPr>
            <a:endParaRPr lang="en-JM" sz="1050" dirty="0">
              <a:solidFill>
                <a:schemeClr val="tx1">
                  <a:lumMod val="65000"/>
                  <a:lumOff val="35000"/>
                </a:schemeClr>
              </a:solidFill>
              <a:latin typeface="Open Sans"/>
            </a:endParaRPr>
          </a:p>
        </p:txBody>
      </p:sp>
      <p:pic>
        <p:nvPicPr>
          <p:cNvPr id="14" name="Picture 13" descr="sta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227" y="1464993"/>
            <a:ext cx="215999" cy="215999"/>
          </a:xfrm>
          <a:prstGeom prst="rect">
            <a:avLst/>
          </a:prstGeom>
        </p:spPr>
      </p:pic>
      <p:pic>
        <p:nvPicPr>
          <p:cNvPr id="15" name="Picture 14" descr="setting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28" y="2207944"/>
            <a:ext cx="215997" cy="215997"/>
          </a:xfrm>
          <a:prstGeom prst="rect">
            <a:avLst/>
          </a:prstGeom>
        </p:spPr>
      </p:pic>
      <p:pic>
        <p:nvPicPr>
          <p:cNvPr id="16" name="Picture 15" descr="bul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228" y="3020554"/>
            <a:ext cx="215997" cy="215997"/>
          </a:xfrm>
          <a:prstGeom prst="rect">
            <a:avLst/>
          </a:prstGeom>
        </p:spPr>
      </p:pic>
      <p:pic>
        <p:nvPicPr>
          <p:cNvPr id="17" name="Picture 16" descr="calculato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27" y="3838704"/>
            <a:ext cx="215999" cy="215999"/>
          </a:xfrm>
          <a:prstGeom prst="rect">
            <a:avLst/>
          </a:prstGeom>
        </p:spPr>
      </p:pic>
    </p:spTree>
    <p:extLst>
      <p:ext uri="{BB962C8B-B14F-4D97-AF65-F5344CB8AC3E}">
        <p14:creationId xmlns:p14="http://schemas.microsoft.com/office/powerpoint/2010/main" val="1791514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7"/>
          </p:nvPr>
        </p:nvSpPr>
        <p:spPr/>
        <p:txBody>
          <a:bodyPr>
            <a:noAutofit/>
          </a:bodyPr>
          <a:lstStyle/>
          <a:p>
            <a:r>
              <a:rPr lang="en-JM" dirty="0"/>
              <a:t>Lorem Pellentesque ullamcorper et vehicula sequat. Integer lorem ipsum</a:t>
            </a:r>
          </a:p>
        </p:txBody>
      </p:sp>
      <p:sp>
        <p:nvSpPr>
          <p:cNvPr id="3" name="Text Placeholder 2"/>
          <p:cNvSpPr>
            <a:spLocks noGrp="1"/>
          </p:cNvSpPr>
          <p:nvPr>
            <p:ph type="body" sz="quarter" idx="48"/>
          </p:nvPr>
        </p:nvSpPr>
        <p:spPr/>
        <p:txBody>
          <a:bodyPr>
            <a:noAutofit/>
          </a:bodyPr>
          <a:lstStyle/>
          <a:p>
            <a:r>
              <a:rPr lang="en-JM" dirty="0"/>
              <a:t>Ullamcorper et vehicula sequat. Integer quis augue neque. Sed lorem ipsum dolor</a:t>
            </a:r>
          </a:p>
        </p:txBody>
      </p:sp>
      <p:sp>
        <p:nvSpPr>
          <p:cNvPr id="4" name="Text Placeholder 3"/>
          <p:cNvSpPr>
            <a:spLocks noGrp="1"/>
          </p:cNvSpPr>
          <p:nvPr>
            <p:ph type="body" sz="quarter" idx="49"/>
          </p:nvPr>
        </p:nvSpPr>
        <p:spPr/>
        <p:txBody>
          <a:bodyPr>
            <a:noAutofit/>
          </a:bodyPr>
          <a:lstStyle/>
          <a:p>
            <a:r>
              <a:rPr lang="en-JM" dirty="0"/>
              <a:t>Elementum lorem sed molestie. Lorem Pellentesque ullamcorpe lorem ipsum</a:t>
            </a:r>
          </a:p>
        </p:txBody>
      </p:sp>
      <p:sp>
        <p:nvSpPr>
          <p:cNvPr id="5" name="Text Placeholder 4"/>
          <p:cNvSpPr>
            <a:spLocks noGrp="1"/>
          </p:cNvSpPr>
          <p:nvPr>
            <p:ph type="body" sz="quarter" idx="50"/>
          </p:nvPr>
        </p:nvSpPr>
        <p:spPr/>
        <p:txBody>
          <a:bodyPr>
            <a:noAutofit/>
          </a:bodyPr>
          <a:lstStyle/>
          <a:p>
            <a:r>
              <a:rPr lang="en-JM" dirty="0"/>
              <a:t>Ullamcorper et vehicula sequat. Integer quis augue neque. Sed lorem ipsum dolor</a:t>
            </a:r>
          </a:p>
        </p:txBody>
      </p:sp>
      <p:sp>
        <p:nvSpPr>
          <p:cNvPr id="6" name="Text Placeholder 5"/>
          <p:cNvSpPr>
            <a:spLocks noGrp="1"/>
          </p:cNvSpPr>
          <p:nvPr>
            <p:ph type="body" sz="quarter" idx="51"/>
          </p:nvPr>
        </p:nvSpPr>
        <p:spPr/>
        <p:txBody>
          <a:bodyPr>
            <a:noAutofit/>
          </a:bodyPr>
          <a:lstStyle/>
          <a:p>
            <a:r>
              <a:rPr lang="en-JM" dirty="0"/>
              <a:t>Lorem Pellentesque ullamcorper et vehicula sequat. Integer lorem ipsum</a:t>
            </a:r>
          </a:p>
        </p:txBody>
      </p:sp>
      <p:sp>
        <p:nvSpPr>
          <p:cNvPr id="7" name="Content Placeholder 6"/>
          <p:cNvSpPr>
            <a:spLocks noGrp="1"/>
          </p:cNvSpPr>
          <p:nvPr>
            <p:ph sz="quarter" idx="55"/>
          </p:nvPr>
        </p:nvSpPr>
        <p:spPr>
          <a:solidFill>
            <a:srgbClr val="11ADAF"/>
          </a:solidFill>
        </p:spPr>
        <p:txBody>
          <a:bodyPr/>
          <a:lstStyle/>
          <a:p>
            <a:r>
              <a:rPr lang="en-US" dirty="0"/>
              <a:t>A</a:t>
            </a:r>
          </a:p>
        </p:txBody>
      </p:sp>
      <p:sp>
        <p:nvSpPr>
          <p:cNvPr id="8" name="Text Placeholder 7"/>
          <p:cNvSpPr>
            <a:spLocks noGrp="1"/>
          </p:cNvSpPr>
          <p:nvPr>
            <p:ph type="body" sz="quarter" idx="60"/>
          </p:nvPr>
        </p:nvSpPr>
        <p:spPr/>
        <p:txBody>
          <a:bodyPr>
            <a:noAutofit/>
          </a:bodyPr>
          <a:lstStyle/>
          <a:p>
            <a:r>
              <a:rPr lang="en-JM" dirty="0"/>
              <a:t>Ullamcorper et vehicula sequat. Integer quis augue neque. Sed lorem ipsum dolor</a:t>
            </a:r>
          </a:p>
        </p:txBody>
      </p:sp>
      <p:sp>
        <p:nvSpPr>
          <p:cNvPr id="9" name="Text Placeholder 8"/>
          <p:cNvSpPr>
            <a:spLocks noGrp="1"/>
          </p:cNvSpPr>
          <p:nvPr>
            <p:ph type="body" sz="quarter" idx="61"/>
          </p:nvPr>
        </p:nvSpPr>
        <p:spPr/>
        <p:txBody>
          <a:bodyPr>
            <a:noAutofit/>
          </a:bodyPr>
          <a:lstStyle/>
          <a:p>
            <a:r>
              <a:rPr lang="en-JM" dirty="0"/>
              <a:t>Elementum lorem sed molestie. Lorem Pellentesque ullamcorpe lorem ipsum</a:t>
            </a:r>
          </a:p>
        </p:txBody>
      </p:sp>
      <p:sp>
        <p:nvSpPr>
          <p:cNvPr id="10" name="Text Placeholder 9"/>
          <p:cNvSpPr>
            <a:spLocks noGrp="1"/>
          </p:cNvSpPr>
          <p:nvPr>
            <p:ph type="body" sz="quarter" idx="62"/>
          </p:nvPr>
        </p:nvSpPr>
        <p:spPr/>
        <p:txBody>
          <a:bodyPr>
            <a:noAutofit/>
          </a:bodyPr>
          <a:lstStyle/>
          <a:p>
            <a:r>
              <a:rPr lang="en-JM" dirty="0"/>
              <a:t>Lorem Pellentesque ullamcorper et vehicula sequat. Integer lorem ipsum</a:t>
            </a:r>
          </a:p>
        </p:txBody>
      </p:sp>
      <p:sp>
        <p:nvSpPr>
          <p:cNvPr id="11" name="Text Placeholder 10"/>
          <p:cNvSpPr>
            <a:spLocks noGrp="1"/>
          </p:cNvSpPr>
          <p:nvPr>
            <p:ph type="body" sz="quarter" idx="63"/>
          </p:nvPr>
        </p:nvSpPr>
        <p:spPr/>
        <p:txBody>
          <a:bodyPr>
            <a:noAutofit/>
          </a:bodyPr>
          <a:lstStyle/>
          <a:p>
            <a:r>
              <a:rPr lang="en-JM" dirty="0"/>
              <a:t>Ullamcorper et vehicula sequat. Integer quis augue neque. Sed lorem ipsum dolor</a:t>
            </a:r>
          </a:p>
        </p:txBody>
      </p:sp>
      <p:sp>
        <p:nvSpPr>
          <p:cNvPr id="12" name="Text Placeholder 11"/>
          <p:cNvSpPr>
            <a:spLocks noGrp="1"/>
          </p:cNvSpPr>
          <p:nvPr>
            <p:ph type="body" sz="quarter" idx="64"/>
          </p:nvPr>
        </p:nvSpPr>
        <p:spPr/>
        <p:txBody>
          <a:bodyPr>
            <a:noAutofit/>
          </a:bodyPr>
          <a:lstStyle/>
          <a:p>
            <a:r>
              <a:rPr lang="en-JM" dirty="0"/>
              <a:t>Ullamcorper et vehicula sequat. Integer quis augue neque. Sed lorem ipsum dolor</a:t>
            </a:r>
          </a:p>
        </p:txBody>
      </p:sp>
      <p:sp>
        <p:nvSpPr>
          <p:cNvPr id="13" name="Content Placeholder 12"/>
          <p:cNvSpPr>
            <a:spLocks noGrp="1"/>
          </p:cNvSpPr>
          <p:nvPr>
            <p:ph sz="quarter" idx="65"/>
          </p:nvPr>
        </p:nvSpPr>
        <p:spPr>
          <a:solidFill>
            <a:srgbClr val="11ADAF"/>
          </a:solidFill>
        </p:spPr>
        <p:txBody>
          <a:bodyPr/>
          <a:lstStyle/>
          <a:p>
            <a:r>
              <a:rPr lang="en-US" dirty="0"/>
              <a:t>B</a:t>
            </a:r>
          </a:p>
        </p:txBody>
      </p:sp>
      <p:sp>
        <p:nvSpPr>
          <p:cNvPr id="14" name="Content Placeholder 13"/>
          <p:cNvSpPr>
            <a:spLocks noGrp="1"/>
          </p:cNvSpPr>
          <p:nvPr>
            <p:ph sz="quarter" idx="66"/>
          </p:nvPr>
        </p:nvSpPr>
        <p:spPr>
          <a:solidFill>
            <a:srgbClr val="11ADAF"/>
          </a:solidFill>
        </p:spPr>
        <p:txBody>
          <a:bodyPr/>
          <a:lstStyle/>
          <a:p>
            <a:r>
              <a:rPr lang="en-US" dirty="0"/>
              <a:t>C</a:t>
            </a:r>
          </a:p>
        </p:txBody>
      </p:sp>
      <p:sp>
        <p:nvSpPr>
          <p:cNvPr id="15" name="Content Placeholder 14"/>
          <p:cNvSpPr>
            <a:spLocks noGrp="1"/>
          </p:cNvSpPr>
          <p:nvPr>
            <p:ph sz="quarter" idx="67"/>
          </p:nvPr>
        </p:nvSpPr>
        <p:spPr>
          <a:solidFill>
            <a:srgbClr val="11ADAF"/>
          </a:solidFill>
        </p:spPr>
        <p:txBody>
          <a:bodyPr/>
          <a:lstStyle/>
          <a:p>
            <a:r>
              <a:rPr lang="en-US" dirty="0"/>
              <a:t>D</a:t>
            </a:r>
          </a:p>
        </p:txBody>
      </p:sp>
      <p:sp>
        <p:nvSpPr>
          <p:cNvPr id="16" name="Content Placeholder 15"/>
          <p:cNvSpPr>
            <a:spLocks noGrp="1"/>
          </p:cNvSpPr>
          <p:nvPr>
            <p:ph sz="quarter" idx="68"/>
          </p:nvPr>
        </p:nvSpPr>
        <p:spPr>
          <a:solidFill>
            <a:srgbClr val="11ADAF"/>
          </a:solidFill>
        </p:spPr>
        <p:txBody>
          <a:bodyPr/>
          <a:lstStyle/>
          <a:p>
            <a:r>
              <a:rPr lang="en-US" dirty="0"/>
              <a:t>E</a:t>
            </a:r>
          </a:p>
        </p:txBody>
      </p:sp>
      <p:sp>
        <p:nvSpPr>
          <p:cNvPr id="17" name="Content Placeholder 16"/>
          <p:cNvSpPr>
            <a:spLocks noGrp="1"/>
          </p:cNvSpPr>
          <p:nvPr>
            <p:ph sz="quarter" idx="69"/>
          </p:nvPr>
        </p:nvSpPr>
        <p:spPr>
          <a:solidFill>
            <a:srgbClr val="48597F"/>
          </a:solidFill>
        </p:spPr>
        <p:txBody>
          <a:bodyPr/>
          <a:lstStyle/>
          <a:p>
            <a:r>
              <a:rPr lang="en-US" dirty="0"/>
              <a:t>F</a:t>
            </a:r>
          </a:p>
        </p:txBody>
      </p:sp>
      <p:sp>
        <p:nvSpPr>
          <p:cNvPr id="18" name="Content Placeholder 17"/>
          <p:cNvSpPr>
            <a:spLocks noGrp="1"/>
          </p:cNvSpPr>
          <p:nvPr>
            <p:ph sz="quarter" idx="70"/>
          </p:nvPr>
        </p:nvSpPr>
        <p:spPr>
          <a:solidFill>
            <a:srgbClr val="48597F"/>
          </a:solidFill>
        </p:spPr>
        <p:txBody>
          <a:bodyPr/>
          <a:lstStyle/>
          <a:p>
            <a:r>
              <a:rPr lang="en-US" dirty="0"/>
              <a:t>G</a:t>
            </a:r>
          </a:p>
        </p:txBody>
      </p:sp>
      <p:sp>
        <p:nvSpPr>
          <p:cNvPr id="19" name="Content Placeholder 18"/>
          <p:cNvSpPr>
            <a:spLocks noGrp="1"/>
          </p:cNvSpPr>
          <p:nvPr>
            <p:ph sz="quarter" idx="71"/>
          </p:nvPr>
        </p:nvSpPr>
        <p:spPr>
          <a:solidFill>
            <a:srgbClr val="48597F"/>
          </a:solidFill>
        </p:spPr>
        <p:txBody>
          <a:bodyPr/>
          <a:lstStyle/>
          <a:p>
            <a:r>
              <a:rPr lang="en-US" dirty="0"/>
              <a:t>H</a:t>
            </a:r>
          </a:p>
        </p:txBody>
      </p:sp>
      <p:sp>
        <p:nvSpPr>
          <p:cNvPr id="20" name="Content Placeholder 19"/>
          <p:cNvSpPr>
            <a:spLocks noGrp="1"/>
          </p:cNvSpPr>
          <p:nvPr>
            <p:ph sz="quarter" idx="72"/>
          </p:nvPr>
        </p:nvSpPr>
        <p:spPr>
          <a:solidFill>
            <a:srgbClr val="48597F"/>
          </a:solidFill>
        </p:spPr>
        <p:txBody>
          <a:bodyPr/>
          <a:lstStyle/>
          <a:p>
            <a:r>
              <a:rPr lang="en-US" dirty="0"/>
              <a:t>I</a:t>
            </a:r>
          </a:p>
        </p:txBody>
      </p:sp>
      <p:sp>
        <p:nvSpPr>
          <p:cNvPr id="21" name="Content Placeholder 20"/>
          <p:cNvSpPr>
            <a:spLocks noGrp="1"/>
          </p:cNvSpPr>
          <p:nvPr>
            <p:ph sz="quarter" idx="73"/>
          </p:nvPr>
        </p:nvSpPr>
        <p:spPr>
          <a:solidFill>
            <a:srgbClr val="48597F"/>
          </a:solidFill>
        </p:spPr>
        <p:txBody>
          <a:bodyPr/>
          <a:lstStyle/>
          <a:p>
            <a:r>
              <a:rPr lang="en-US" dirty="0"/>
              <a:t>J</a:t>
            </a:r>
          </a:p>
        </p:txBody>
      </p:sp>
      <p:sp>
        <p:nvSpPr>
          <p:cNvPr id="22" name="Title 21"/>
          <p:cNvSpPr>
            <a:spLocks noGrp="1"/>
          </p:cNvSpPr>
          <p:nvPr>
            <p:ph type="title"/>
          </p:nvPr>
        </p:nvSpPr>
        <p:spPr/>
        <p:txBody>
          <a:bodyPr/>
          <a:lstStyle/>
          <a:p>
            <a:r>
              <a:rPr lang="en-JM" dirty="0">
                <a:solidFill>
                  <a:srgbClr val="48597F"/>
                </a:solidFill>
              </a:rPr>
              <a:t>BULLET</a:t>
            </a:r>
            <a:r>
              <a:rPr lang="en-JM" dirty="0">
                <a:solidFill>
                  <a:schemeClr val="tx1">
                    <a:lumMod val="75000"/>
                    <a:lumOff val="25000"/>
                  </a:schemeClr>
                </a:solidFill>
              </a:rPr>
              <a:t> </a:t>
            </a:r>
            <a:r>
              <a:rPr lang="en-JM" dirty="0">
                <a:solidFill>
                  <a:schemeClr val="bg1">
                    <a:lumMod val="75000"/>
                  </a:schemeClr>
                </a:solidFill>
              </a:rPr>
              <a:t>LAYOUT OPTION</a:t>
            </a:r>
            <a:endParaRPr lang="en-US" dirty="0"/>
          </a:p>
        </p:txBody>
      </p:sp>
      <p:sp>
        <p:nvSpPr>
          <p:cNvPr id="23" name="Text Placeholder 22"/>
          <p:cNvSpPr>
            <a:spLocks noGrp="1"/>
          </p:cNvSpPr>
          <p:nvPr>
            <p:ph type="body" sz="quarter" idx="23"/>
          </p:nvPr>
        </p:nvSpPr>
        <p:spPr/>
        <p:txBody>
          <a:bodyPr/>
          <a:lstStyle/>
          <a:p>
            <a:r>
              <a:rPr lang="en-JM" sz="1200" i="0" dirty="0">
                <a:solidFill>
                  <a:srgbClr val="11ADAF"/>
                </a:solidFill>
                <a:ea typeface="Open Sans"/>
              </a:rPr>
              <a:t>Insert subtitle in this area</a:t>
            </a:r>
          </a:p>
          <a:p>
            <a:endParaRPr lang="en-US" sz="1200" i="0" dirty="0">
              <a:solidFill>
                <a:srgbClr val="11ADAF"/>
              </a:solidFill>
            </a:endParaRPr>
          </a:p>
        </p:txBody>
      </p:sp>
      <p:sp>
        <p:nvSpPr>
          <p:cNvPr id="24" name="Slide Number Placeholder 23"/>
          <p:cNvSpPr>
            <a:spLocks noGrp="1"/>
          </p:cNvSpPr>
          <p:nvPr>
            <p:ph type="sldNum" sz="quarter" idx="4"/>
          </p:nvPr>
        </p:nvSpPr>
        <p:spPr/>
        <p:txBody>
          <a:bodyPr/>
          <a:lstStyle/>
          <a:p>
            <a:pPr algn="ctr"/>
            <a:fld id="{4F30D5C1-D155-2E40-A967-511B3BD0F2AE}" type="slidenum">
              <a:rPr lang="en-US" smtClean="0"/>
              <a:pPr algn="ctr"/>
              <a:t>36</a:t>
            </a:fld>
            <a:endParaRPr lang="en-US" dirty="0"/>
          </a:p>
        </p:txBody>
      </p:sp>
    </p:spTree>
    <p:extLst>
      <p:ext uri="{BB962C8B-B14F-4D97-AF65-F5344CB8AC3E}">
        <p14:creationId xmlns:p14="http://schemas.microsoft.com/office/powerpoint/2010/main" val="2193427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77500" lnSpcReduction="20000"/>
          </a:bodyPr>
          <a:lstStyle/>
          <a:p>
            <a:pPr lvl="0">
              <a:lnSpc>
                <a:spcPts val="1380"/>
              </a:lnSpc>
              <a:defRPr/>
            </a:pPr>
            <a:r>
              <a:rPr lang="en-JM" dirty="0">
                <a:solidFill>
                  <a:schemeClr val="tx1">
                    <a:lumMod val="50000"/>
                    <a:lumOff val="50000"/>
                  </a:schemeClr>
                </a:solidFill>
                <a:ea typeface="Open Sans"/>
              </a:rPr>
              <a:t>Consectetur  met adipiscing elit. Aenean</a:t>
            </a:r>
          </a:p>
          <a:p>
            <a:pPr lvl="0">
              <a:lnSpc>
                <a:spcPts val="1380"/>
              </a:lnSpc>
              <a:defRPr/>
            </a:pPr>
            <a:r>
              <a:rPr lang="en-JM" dirty="0">
                <a:solidFill>
                  <a:schemeClr val="tx1">
                    <a:lumMod val="50000"/>
                    <a:lumOff val="50000"/>
                  </a:schemeClr>
                </a:solidFill>
                <a:ea typeface="Open Sans"/>
              </a:rPr>
              <a:t>ac elit a felis pharetra Met adipiscing.</a:t>
            </a:r>
          </a:p>
          <a:p>
            <a:pPr lvl="0">
              <a:lnSpc>
                <a:spcPts val="1380"/>
              </a:lnSpc>
              <a:defRPr/>
            </a:pPr>
            <a:r>
              <a:rPr lang="en-JM" dirty="0">
                <a:solidFill>
                  <a:schemeClr val="tx1">
                    <a:lumMod val="50000"/>
                    <a:lumOff val="50000"/>
                  </a:schemeClr>
                </a:solidFill>
                <a:ea typeface="Open Sans"/>
              </a:rPr>
              <a:t>Nam tincidunt enim sit Amet Gravida</a:t>
            </a:r>
          </a:p>
          <a:p>
            <a:pPr lvl="0">
              <a:lnSpc>
                <a:spcPts val="1380"/>
              </a:lnSpc>
              <a:defRPr/>
            </a:pPr>
            <a:r>
              <a:rPr lang="en-JM" dirty="0">
                <a:solidFill>
                  <a:schemeClr val="tx1">
                    <a:lumMod val="50000"/>
                    <a:lumOff val="50000"/>
                  </a:schemeClr>
                </a:solidFill>
                <a:ea typeface="Open Sans"/>
              </a:rPr>
              <a:t>nunc vel Fringilla elit. Duis dui arcu, amet</a:t>
            </a:r>
          </a:p>
          <a:p>
            <a:pPr lvl="0">
              <a:lnSpc>
                <a:spcPts val="1380"/>
              </a:lnSpc>
              <a:defRPr/>
            </a:pPr>
            <a:r>
              <a:rPr lang="en-JM" dirty="0">
                <a:solidFill>
                  <a:schemeClr val="tx1">
                    <a:lumMod val="50000"/>
                    <a:lumOff val="50000"/>
                  </a:schemeClr>
                </a:solidFill>
                <a:ea typeface="Open Sans"/>
              </a:rPr>
              <a:t>scelerisque nec dictum ac conse eu elit.</a:t>
            </a:r>
          </a:p>
          <a:p>
            <a:pPr lvl="0">
              <a:lnSpc>
                <a:spcPts val="1380"/>
              </a:lnSpc>
              <a:defRPr/>
            </a:pPr>
            <a:r>
              <a:rPr lang="en-JM" dirty="0">
                <a:solidFill>
                  <a:schemeClr val="tx1">
                    <a:lumMod val="50000"/>
                    <a:lumOff val="50000"/>
                  </a:schemeClr>
                </a:solidFill>
                <a:ea typeface="Open Sans"/>
              </a:rPr>
              <a:t>Donec tincidunt enim sit amet consequat</a:t>
            </a:r>
          </a:p>
          <a:p>
            <a:pPr lvl="0">
              <a:lnSpc>
                <a:spcPts val="1380"/>
              </a:lnSpc>
              <a:defRPr/>
            </a:pPr>
            <a:r>
              <a:rPr lang="en-JM" dirty="0">
                <a:solidFill>
                  <a:schemeClr val="tx1">
                    <a:lumMod val="50000"/>
                    <a:lumOff val="50000"/>
                  </a:schemeClr>
                </a:solidFill>
                <a:ea typeface="Open Sans"/>
              </a:rPr>
              <a:t>eu elit lorem  Consectetur  met adipiscing</a:t>
            </a:r>
          </a:p>
          <a:p>
            <a:pPr lvl="0">
              <a:lnSpc>
                <a:spcPts val="1380"/>
              </a:lnSpc>
              <a:defRPr/>
            </a:pPr>
            <a:r>
              <a:rPr lang="en-JM" dirty="0">
                <a:solidFill>
                  <a:schemeClr val="tx1">
                    <a:lumMod val="50000"/>
                    <a:lumOff val="50000"/>
                  </a:schemeClr>
                </a:solidFill>
                <a:ea typeface="Open Sans"/>
              </a:rPr>
              <a:t>Elit. Aenean ac elit a felis pharetra Met</a:t>
            </a:r>
          </a:p>
          <a:p>
            <a:pPr lvl="0">
              <a:lnSpc>
                <a:spcPts val="1380"/>
              </a:lnSpc>
              <a:defRPr/>
            </a:pPr>
            <a:r>
              <a:rPr lang="en-JM" dirty="0">
                <a:solidFill>
                  <a:schemeClr val="tx1">
                    <a:lumMod val="50000"/>
                    <a:lumOff val="50000"/>
                  </a:schemeClr>
                </a:solidFill>
                <a:ea typeface="Open Sans"/>
              </a:rPr>
              <a:t>adipiscing. Nam tincidunt Consectetur</a:t>
            </a:r>
          </a:p>
          <a:p>
            <a:pPr lvl="0">
              <a:lnSpc>
                <a:spcPts val="1380"/>
              </a:lnSpc>
              <a:defRPr/>
            </a:pPr>
            <a:r>
              <a:rPr lang="en-JM" dirty="0">
                <a:solidFill>
                  <a:schemeClr val="tx1">
                    <a:lumMod val="50000"/>
                    <a:lumOff val="50000"/>
                  </a:schemeClr>
                </a:solidFill>
                <a:ea typeface="Open Sans"/>
              </a:rPr>
              <a:t>met adipiscing elit. Aenean ac elit a felis</a:t>
            </a:r>
          </a:p>
          <a:p>
            <a:pPr lvl="0">
              <a:lnSpc>
                <a:spcPts val="1380"/>
              </a:lnSpc>
              <a:defRPr/>
            </a:pPr>
            <a:r>
              <a:rPr lang="en-JM" dirty="0">
                <a:solidFill>
                  <a:schemeClr val="tx1">
                    <a:lumMod val="50000"/>
                    <a:lumOff val="50000"/>
                  </a:schemeClr>
                </a:solidFill>
                <a:ea typeface="Open Sans"/>
              </a:rPr>
              <a:t>pharetra Met adipiscing. Nam tincidunt</a:t>
            </a:r>
          </a:p>
          <a:p>
            <a:pPr lvl="0">
              <a:lnSpc>
                <a:spcPts val="1380"/>
              </a:lnSpc>
              <a:defRPr/>
            </a:pPr>
            <a:r>
              <a:rPr lang="en-JM" dirty="0">
                <a:solidFill>
                  <a:schemeClr val="tx1">
                    <a:lumMod val="50000"/>
                    <a:lumOff val="50000"/>
                  </a:schemeClr>
                </a:solidFill>
                <a:ea typeface="Open Sans"/>
              </a:rPr>
              <a:t>enim sit Amet Gravida nunc vel Fringilla</a:t>
            </a:r>
          </a:p>
          <a:p>
            <a:pPr lvl="0">
              <a:lnSpc>
                <a:spcPts val="1380"/>
              </a:lnSpc>
              <a:defRPr/>
            </a:pPr>
            <a:endParaRPr lang="en-JM" dirty="0">
              <a:solidFill>
                <a:schemeClr val="tx1">
                  <a:lumMod val="50000"/>
                  <a:lumOff val="50000"/>
                </a:schemeClr>
              </a:solidFill>
            </a:endParaRPr>
          </a:p>
          <a:p>
            <a:pPr>
              <a:lnSpc>
                <a:spcPts val="1380"/>
              </a:lnSpc>
            </a:pPr>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3" name="Content Placeholder 2"/>
          <p:cNvSpPr>
            <a:spLocks noGrp="1"/>
          </p:cNvSpPr>
          <p:nvPr>
            <p:ph sz="quarter" idx="39"/>
          </p:nvPr>
        </p:nvSpPr>
        <p:spPr>
          <a:xfrm>
            <a:off x="1066800" y="1581150"/>
            <a:ext cx="1984248" cy="347472"/>
          </a:xfrm>
        </p:spPr>
        <p:txBody>
          <a:bodyPr/>
          <a:lstStyle/>
          <a:p>
            <a:r>
              <a:rPr lang="en-JM" sz="1200" dirty="0">
                <a:solidFill>
                  <a:srgbClr val="11ADAF"/>
                </a:solidFill>
              </a:rPr>
              <a:t>Header Info One</a:t>
            </a:r>
          </a:p>
        </p:txBody>
      </p:sp>
      <p:sp>
        <p:nvSpPr>
          <p:cNvPr id="4" name="Content Placeholder 3"/>
          <p:cNvSpPr>
            <a:spLocks noGrp="1"/>
          </p:cNvSpPr>
          <p:nvPr>
            <p:ph sz="quarter" idx="42"/>
          </p:nvPr>
        </p:nvSpPr>
        <p:spPr/>
        <p:txBody>
          <a:bodyPr>
            <a:normAutofit fontScale="77500" lnSpcReduction="20000"/>
          </a:bodyPr>
          <a:lstStyle/>
          <a:p>
            <a:pPr lvl="0">
              <a:lnSpc>
                <a:spcPts val="1380"/>
              </a:lnSpc>
              <a:defRPr/>
            </a:pPr>
            <a:r>
              <a:rPr lang="en-JM" dirty="0">
                <a:solidFill>
                  <a:schemeClr val="tx1">
                    <a:lumMod val="50000"/>
                    <a:lumOff val="50000"/>
                  </a:schemeClr>
                </a:solidFill>
                <a:ea typeface="Open Sans"/>
              </a:rPr>
              <a:t>Consectetur  met adipiscing elit. Aenean</a:t>
            </a:r>
          </a:p>
          <a:p>
            <a:pPr lvl="0">
              <a:lnSpc>
                <a:spcPts val="1380"/>
              </a:lnSpc>
              <a:defRPr/>
            </a:pPr>
            <a:r>
              <a:rPr lang="en-JM" dirty="0">
                <a:solidFill>
                  <a:schemeClr val="tx1">
                    <a:lumMod val="50000"/>
                    <a:lumOff val="50000"/>
                  </a:schemeClr>
                </a:solidFill>
                <a:ea typeface="Open Sans"/>
              </a:rPr>
              <a:t>ac elit a felis pharetra Met adipiscing.</a:t>
            </a:r>
          </a:p>
          <a:p>
            <a:pPr lvl="0">
              <a:lnSpc>
                <a:spcPts val="1380"/>
              </a:lnSpc>
              <a:defRPr/>
            </a:pPr>
            <a:r>
              <a:rPr lang="en-JM" dirty="0">
                <a:solidFill>
                  <a:schemeClr val="tx1">
                    <a:lumMod val="50000"/>
                    <a:lumOff val="50000"/>
                  </a:schemeClr>
                </a:solidFill>
                <a:ea typeface="Open Sans"/>
              </a:rPr>
              <a:t>Nam tincidunt enim sit Amet Gravida</a:t>
            </a:r>
          </a:p>
          <a:p>
            <a:pPr lvl="0">
              <a:lnSpc>
                <a:spcPts val="1380"/>
              </a:lnSpc>
              <a:defRPr/>
            </a:pPr>
            <a:r>
              <a:rPr lang="en-JM" dirty="0">
                <a:solidFill>
                  <a:schemeClr val="tx1">
                    <a:lumMod val="50000"/>
                    <a:lumOff val="50000"/>
                  </a:schemeClr>
                </a:solidFill>
                <a:ea typeface="Open Sans"/>
              </a:rPr>
              <a:t>nunc vel Fringilla elit. Duis dui arcu, amet</a:t>
            </a:r>
          </a:p>
          <a:p>
            <a:pPr lvl="0">
              <a:lnSpc>
                <a:spcPts val="1380"/>
              </a:lnSpc>
              <a:defRPr/>
            </a:pPr>
            <a:r>
              <a:rPr lang="en-JM" dirty="0">
                <a:solidFill>
                  <a:schemeClr val="tx1">
                    <a:lumMod val="50000"/>
                    <a:lumOff val="50000"/>
                  </a:schemeClr>
                </a:solidFill>
                <a:ea typeface="Open Sans"/>
              </a:rPr>
              <a:t>scelerisque nec dictum ac conse eu elit.</a:t>
            </a:r>
          </a:p>
          <a:p>
            <a:pPr lvl="0">
              <a:lnSpc>
                <a:spcPts val="1380"/>
              </a:lnSpc>
              <a:defRPr/>
            </a:pPr>
            <a:r>
              <a:rPr lang="en-JM" dirty="0">
                <a:solidFill>
                  <a:schemeClr val="tx1">
                    <a:lumMod val="50000"/>
                    <a:lumOff val="50000"/>
                  </a:schemeClr>
                </a:solidFill>
                <a:ea typeface="Open Sans"/>
              </a:rPr>
              <a:t>Donec tincidunt enim sit amet consequat</a:t>
            </a:r>
          </a:p>
          <a:p>
            <a:pPr lvl="0">
              <a:lnSpc>
                <a:spcPts val="1380"/>
              </a:lnSpc>
              <a:defRPr/>
            </a:pPr>
            <a:r>
              <a:rPr lang="en-JM" dirty="0">
                <a:solidFill>
                  <a:schemeClr val="tx1">
                    <a:lumMod val="50000"/>
                    <a:lumOff val="50000"/>
                  </a:schemeClr>
                </a:solidFill>
                <a:ea typeface="Open Sans"/>
              </a:rPr>
              <a:t>eu elit lorem  Consectetur  met adipiscing</a:t>
            </a:r>
          </a:p>
          <a:p>
            <a:pPr lvl="0">
              <a:lnSpc>
                <a:spcPts val="1380"/>
              </a:lnSpc>
              <a:defRPr/>
            </a:pPr>
            <a:r>
              <a:rPr lang="en-JM" dirty="0">
                <a:solidFill>
                  <a:schemeClr val="tx1">
                    <a:lumMod val="50000"/>
                    <a:lumOff val="50000"/>
                  </a:schemeClr>
                </a:solidFill>
                <a:ea typeface="Open Sans"/>
              </a:rPr>
              <a:t>Elit. Aenean ac elit a felis pharetra Met</a:t>
            </a:r>
          </a:p>
          <a:p>
            <a:pPr lvl="0">
              <a:lnSpc>
                <a:spcPts val="1380"/>
              </a:lnSpc>
              <a:defRPr/>
            </a:pPr>
            <a:r>
              <a:rPr lang="en-JM" dirty="0">
                <a:solidFill>
                  <a:schemeClr val="tx1">
                    <a:lumMod val="50000"/>
                    <a:lumOff val="50000"/>
                  </a:schemeClr>
                </a:solidFill>
                <a:ea typeface="Open Sans"/>
              </a:rPr>
              <a:t>adipiscing. Nam tincidunt Consectetur</a:t>
            </a:r>
          </a:p>
          <a:p>
            <a:pPr lvl="0">
              <a:lnSpc>
                <a:spcPts val="1380"/>
              </a:lnSpc>
              <a:defRPr/>
            </a:pPr>
            <a:r>
              <a:rPr lang="en-JM" dirty="0">
                <a:solidFill>
                  <a:schemeClr val="tx1">
                    <a:lumMod val="50000"/>
                    <a:lumOff val="50000"/>
                  </a:schemeClr>
                </a:solidFill>
                <a:ea typeface="Open Sans"/>
              </a:rPr>
              <a:t>met adipiscing elit. Aenean ac elit a felis</a:t>
            </a:r>
          </a:p>
          <a:p>
            <a:pPr lvl="0">
              <a:lnSpc>
                <a:spcPts val="1380"/>
              </a:lnSpc>
              <a:defRPr/>
            </a:pPr>
            <a:r>
              <a:rPr lang="en-JM" dirty="0">
                <a:solidFill>
                  <a:schemeClr val="tx1">
                    <a:lumMod val="50000"/>
                    <a:lumOff val="50000"/>
                  </a:schemeClr>
                </a:solidFill>
                <a:ea typeface="Open Sans"/>
              </a:rPr>
              <a:t>pharetra Met adipiscing. Nam tincidunt</a:t>
            </a:r>
          </a:p>
          <a:p>
            <a:pPr lvl="0">
              <a:lnSpc>
                <a:spcPts val="1380"/>
              </a:lnSpc>
              <a:defRPr/>
            </a:pPr>
            <a:r>
              <a:rPr lang="en-JM" dirty="0">
                <a:solidFill>
                  <a:schemeClr val="tx1">
                    <a:lumMod val="50000"/>
                    <a:lumOff val="50000"/>
                  </a:schemeClr>
                </a:solidFill>
                <a:ea typeface="Open Sans"/>
              </a:rPr>
              <a:t>enim sit Amet Gravida nunc vel Fringilla</a:t>
            </a:r>
          </a:p>
          <a:p>
            <a:pPr lvl="0">
              <a:lnSpc>
                <a:spcPts val="1380"/>
              </a:lnSpc>
              <a:defRPr/>
            </a:pPr>
            <a:endParaRPr lang="en-JM" dirty="0">
              <a:solidFill>
                <a:schemeClr val="tx1">
                  <a:lumMod val="50000"/>
                  <a:lumOff val="50000"/>
                </a:schemeClr>
              </a:solidFill>
            </a:endParaRPr>
          </a:p>
          <a:p>
            <a:pPr>
              <a:lnSpc>
                <a:spcPts val="1380"/>
              </a:lnSpc>
            </a:pPr>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5" name="Content Placeholder 4"/>
          <p:cNvSpPr>
            <a:spLocks noGrp="1"/>
          </p:cNvSpPr>
          <p:nvPr>
            <p:ph sz="quarter" idx="43"/>
          </p:nvPr>
        </p:nvSpPr>
        <p:spPr/>
        <p:txBody>
          <a:bodyPr>
            <a:normAutofit fontScale="77500" lnSpcReduction="20000"/>
          </a:bodyPr>
          <a:lstStyle/>
          <a:p>
            <a:pPr lvl="0">
              <a:lnSpc>
                <a:spcPts val="1380"/>
              </a:lnSpc>
              <a:defRPr/>
            </a:pPr>
            <a:r>
              <a:rPr lang="en-JM" dirty="0">
                <a:solidFill>
                  <a:schemeClr val="tx1">
                    <a:lumMod val="50000"/>
                    <a:lumOff val="50000"/>
                  </a:schemeClr>
                </a:solidFill>
                <a:ea typeface="Open Sans"/>
              </a:rPr>
              <a:t>Consectetur  met adipiscing elit. Aenean</a:t>
            </a:r>
          </a:p>
          <a:p>
            <a:pPr lvl="0">
              <a:lnSpc>
                <a:spcPts val="1380"/>
              </a:lnSpc>
              <a:defRPr/>
            </a:pPr>
            <a:r>
              <a:rPr lang="en-JM" dirty="0">
                <a:solidFill>
                  <a:schemeClr val="tx1">
                    <a:lumMod val="50000"/>
                    <a:lumOff val="50000"/>
                  </a:schemeClr>
                </a:solidFill>
                <a:ea typeface="Open Sans"/>
              </a:rPr>
              <a:t>ac elit a felis pharetra Met adipiscing.</a:t>
            </a:r>
          </a:p>
          <a:p>
            <a:pPr lvl="0">
              <a:lnSpc>
                <a:spcPts val="1380"/>
              </a:lnSpc>
              <a:defRPr/>
            </a:pPr>
            <a:r>
              <a:rPr lang="en-JM" dirty="0">
                <a:solidFill>
                  <a:schemeClr val="tx1">
                    <a:lumMod val="50000"/>
                    <a:lumOff val="50000"/>
                  </a:schemeClr>
                </a:solidFill>
                <a:ea typeface="Open Sans"/>
              </a:rPr>
              <a:t>Nam tincidunt enim sit Amet Gravida</a:t>
            </a:r>
          </a:p>
          <a:p>
            <a:pPr lvl="0">
              <a:lnSpc>
                <a:spcPts val="1380"/>
              </a:lnSpc>
              <a:defRPr/>
            </a:pPr>
            <a:r>
              <a:rPr lang="en-JM" dirty="0">
                <a:solidFill>
                  <a:schemeClr val="tx1">
                    <a:lumMod val="50000"/>
                    <a:lumOff val="50000"/>
                  </a:schemeClr>
                </a:solidFill>
                <a:ea typeface="Open Sans"/>
              </a:rPr>
              <a:t>nunc vel Fringilla elit. Duis dui arcu, amet</a:t>
            </a:r>
          </a:p>
          <a:p>
            <a:pPr lvl="0">
              <a:lnSpc>
                <a:spcPts val="1380"/>
              </a:lnSpc>
              <a:defRPr/>
            </a:pPr>
            <a:r>
              <a:rPr lang="en-JM" dirty="0">
                <a:solidFill>
                  <a:schemeClr val="tx1">
                    <a:lumMod val="50000"/>
                    <a:lumOff val="50000"/>
                  </a:schemeClr>
                </a:solidFill>
                <a:ea typeface="Open Sans"/>
              </a:rPr>
              <a:t>scelerisque nec dictum ac conse eu elit.</a:t>
            </a:r>
          </a:p>
          <a:p>
            <a:pPr lvl="0">
              <a:lnSpc>
                <a:spcPts val="1380"/>
              </a:lnSpc>
              <a:defRPr/>
            </a:pPr>
            <a:r>
              <a:rPr lang="en-JM" dirty="0">
                <a:solidFill>
                  <a:schemeClr val="tx1">
                    <a:lumMod val="50000"/>
                    <a:lumOff val="50000"/>
                  </a:schemeClr>
                </a:solidFill>
                <a:ea typeface="Open Sans"/>
              </a:rPr>
              <a:t>Donec tincidunt enim sit amet consequat</a:t>
            </a:r>
          </a:p>
          <a:p>
            <a:pPr lvl="0">
              <a:lnSpc>
                <a:spcPts val="1380"/>
              </a:lnSpc>
              <a:defRPr/>
            </a:pPr>
            <a:r>
              <a:rPr lang="en-JM" dirty="0">
                <a:solidFill>
                  <a:schemeClr val="tx1">
                    <a:lumMod val="50000"/>
                    <a:lumOff val="50000"/>
                  </a:schemeClr>
                </a:solidFill>
                <a:ea typeface="Open Sans"/>
              </a:rPr>
              <a:t>eu elit lorem  Consectetur  met adipiscing</a:t>
            </a:r>
          </a:p>
          <a:p>
            <a:pPr lvl="0">
              <a:lnSpc>
                <a:spcPts val="1380"/>
              </a:lnSpc>
              <a:defRPr/>
            </a:pPr>
            <a:r>
              <a:rPr lang="en-JM" dirty="0">
                <a:solidFill>
                  <a:schemeClr val="tx1">
                    <a:lumMod val="50000"/>
                    <a:lumOff val="50000"/>
                  </a:schemeClr>
                </a:solidFill>
                <a:ea typeface="Open Sans"/>
              </a:rPr>
              <a:t>Elit. Aenean ac elit a felis pharetra Met</a:t>
            </a:r>
          </a:p>
          <a:p>
            <a:pPr lvl="0">
              <a:lnSpc>
                <a:spcPts val="1380"/>
              </a:lnSpc>
              <a:defRPr/>
            </a:pPr>
            <a:r>
              <a:rPr lang="en-JM" dirty="0">
                <a:solidFill>
                  <a:schemeClr val="tx1">
                    <a:lumMod val="50000"/>
                    <a:lumOff val="50000"/>
                  </a:schemeClr>
                </a:solidFill>
                <a:ea typeface="Open Sans"/>
              </a:rPr>
              <a:t>adipiscing. Nam tincidunt Consectetur</a:t>
            </a:r>
          </a:p>
          <a:p>
            <a:pPr lvl="0">
              <a:lnSpc>
                <a:spcPts val="1380"/>
              </a:lnSpc>
              <a:defRPr/>
            </a:pPr>
            <a:r>
              <a:rPr lang="en-JM" dirty="0">
                <a:solidFill>
                  <a:schemeClr val="tx1">
                    <a:lumMod val="50000"/>
                    <a:lumOff val="50000"/>
                  </a:schemeClr>
                </a:solidFill>
                <a:ea typeface="Open Sans"/>
              </a:rPr>
              <a:t>met adipiscing elit. Aenean ac elit a felis</a:t>
            </a:r>
          </a:p>
          <a:p>
            <a:pPr lvl="0">
              <a:lnSpc>
                <a:spcPts val="1380"/>
              </a:lnSpc>
              <a:defRPr/>
            </a:pPr>
            <a:r>
              <a:rPr lang="en-JM" dirty="0">
                <a:solidFill>
                  <a:schemeClr val="tx1">
                    <a:lumMod val="50000"/>
                    <a:lumOff val="50000"/>
                  </a:schemeClr>
                </a:solidFill>
                <a:ea typeface="Open Sans"/>
              </a:rPr>
              <a:t>pharetra Met adipiscing. Nam tincidunt</a:t>
            </a:r>
          </a:p>
          <a:p>
            <a:pPr lvl="0">
              <a:lnSpc>
                <a:spcPts val="1380"/>
              </a:lnSpc>
              <a:defRPr/>
            </a:pPr>
            <a:r>
              <a:rPr lang="en-JM" dirty="0">
                <a:solidFill>
                  <a:schemeClr val="tx1">
                    <a:lumMod val="50000"/>
                    <a:lumOff val="50000"/>
                  </a:schemeClr>
                </a:solidFill>
                <a:ea typeface="Open Sans"/>
              </a:rPr>
              <a:t>enim sit Amet Gravida nunc vel Fringilla</a:t>
            </a:r>
          </a:p>
          <a:p>
            <a:pPr lvl="0">
              <a:lnSpc>
                <a:spcPts val="1380"/>
              </a:lnSpc>
              <a:defRPr/>
            </a:pPr>
            <a:endParaRPr lang="en-JM" dirty="0">
              <a:solidFill>
                <a:schemeClr val="tx1">
                  <a:lumMod val="50000"/>
                  <a:lumOff val="50000"/>
                </a:schemeClr>
              </a:solidFill>
            </a:endParaRPr>
          </a:p>
          <a:p>
            <a:pPr>
              <a:lnSpc>
                <a:spcPts val="1380"/>
              </a:lnSpc>
            </a:pPr>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6" name="Content Placeholder 5"/>
          <p:cNvSpPr>
            <a:spLocks noGrp="1"/>
          </p:cNvSpPr>
          <p:nvPr>
            <p:ph sz="quarter" idx="60"/>
          </p:nvPr>
        </p:nvSpPr>
        <p:spPr>
          <a:xfrm>
            <a:off x="3813048" y="1581150"/>
            <a:ext cx="1984248" cy="347472"/>
          </a:xfrm>
        </p:spPr>
        <p:txBody>
          <a:bodyPr/>
          <a:lstStyle/>
          <a:p>
            <a:r>
              <a:rPr lang="en-JM" sz="1200" dirty="0">
                <a:solidFill>
                  <a:srgbClr val="11ADAF"/>
                </a:solidFill>
              </a:rPr>
              <a:t>Header Info One</a:t>
            </a:r>
          </a:p>
        </p:txBody>
      </p:sp>
      <p:sp>
        <p:nvSpPr>
          <p:cNvPr id="7" name="Content Placeholder 6"/>
          <p:cNvSpPr>
            <a:spLocks noGrp="1"/>
          </p:cNvSpPr>
          <p:nvPr>
            <p:ph sz="quarter" idx="61"/>
          </p:nvPr>
        </p:nvSpPr>
        <p:spPr>
          <a:xfrm>
            <a:off x="6708648" y="1581150"/>
            <a:ext cx="1984248" cy="347472"/>
          </a:xfrm>
        </p:spPr>
        <p:txBody>
          <a:bodyPr/>
          <a:lstStyle/>
          <a:p>
            <a:r>
              <a:rPr lang="en-JM" sz="1200" dirty="0">
                <a:solidFill>
                  <a:srgbClr val="11ADAF"/>
                </a:solidFill>
              </a:rPr>
              <a:t>Header Info One</a:t>
            </a:r>
          </a:p>
        </p:txBody>
      </p:sp>
      <p:sp>
        <p:nvSpPr>
          <p:cNvPr id="8" name="Title 7"/>
          <p:cNvSpPr>
            <a:spLocks noGrp="1"/>
          </p:cNvSpPr>
          <p:nvPr>
            <p:ph type="title"/>
          </p:nvPr>
        </p:nvSpPr>
        <p:spPr/>
        <p:txBody>
          <a:bodyPr/>
          <a:lstStyle/>
          <a:p>
            <a:r>
              <a:rPr lang="en-JM" dirty="0">
                <a:solidFill>
                  <a:srgbClr val="48597F"/>
                </a:solidFill>
              </a:rPr>
              <a:t>THREE COLUMN </a:t>
            </a:r>
            <a:r>
              <a:rPr lang="en-JM" dirty="0">
                <a:solidFill>
                  <a:schemeClr val="bg1">
                    <a:lumMod val="75000"/>
                  </a:schemeClr>
                </a:solidFill>
              </a:rPr>
              <a:t>LAYOUT</a:t>
            </a:r>
            <a:endParaRPr lang="en-US" dirty="0"/>
          </a:p>
        </p:txBody>
      </p:sp>
      <p:sp>
        <p:nvSpPr>
          <p:cNvPr id="9" name="Text Placeholder 8"/>
          <p:cNvSpPr>
            <a:spLocks noGrp="1"/>
          </p:cNvSpPr>
          <p:nvPr>
            <p:ph type="body" sz="quarter" idx="23"/>
          </p:nvPr>
        </p:nvSpPr>
        <p:spPr/>
        <p:txBody>
          <a:bodyPr/>
          <a:lstStyle/>
          <a:p>
            <a:r>
              <a:rPr lang="en-JM" sz="1200" i="0" dirty="0">
                <a:solidFill>
                  <a:srgbClr val="11ADAF"/>
                </a:solidFill>
                <a:ea typeface="Open Sans"/>
              </a:rPr>
              <a:t>Simple elegant layout</a:t>
            </a:r>
          </a:p>
          <a:p>
            <a:endParaRPr lang="en-US" sz="1200" u="sng" dirty="0">
              <a:solidFill>
                <a:srgbClr val="11ADAF"/>
              </a:solidFill>
            </a:endParaRPr>
          </a:p>
        </p:txBody>
      </p:sp>
      <p:sp>
        <p:nvSpPr>
          <p:cNvPr id="10" name="Slide Number Placeholder 9"/>
          <p:cNvSpPr>
            <a:spLocks noGrp="1"/>
          </p:cNvSpPr>
          <p:nvPr>
            <p:ph type="sldNum" sz="quarter" idx="4"/>
          </p:nvPr>
        </p:nvSpPr>
        <p:spPr/>
        <p:txBody>
          <a:bodyPr/>
          <a:lstStyle/>
          <a:p>
            <a:pPr algn="ctr"/>
            <a:fld id="{4F30D5C1-D155-2E40-A967-511B3BD0F2AE}" type="slidenum">
              <a:rPr lang="en-US" smtClean="0"/>
              <a:pPr algn="ctr"/>
              <a:t>37</a:t>
            </a:fld>
            <a:endParaRPr lang="en-US" dirty="0"/>
          </a:p>
        </p:txBody>
      </p:sp>
      <p:sp>
        <p:nvSpPr>
          <p:cNvPr id="11" name="Rounded Rectangle 10"/>
          <p:cNvSpPr/>
          <p:nvPr/>
        </p:nvSpPr>
        <p:spPr>
          <a:xfrm>
            <a:off x="6339840" y="1596389"/>
            <a:ext cx="365760" cy="365760"/>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100" dirty="0">
                <a:solidFill>
                  <a:schemeClr val="bg1"/>
                </a:solidFill>
                <a:latin typeface="Open Sans"/>
                <a:cs typeface="Open Sans"/>
              </a:rPr>
              <a:t>C</a:t>
            </a:r>
          </a:p>
        </p:txBody>
      </p:sp>
      <p:sp>
        <p:nvSpPr>
          <p:cNvPr id="12" name="Rounded Rectangle 11"/>
          <p:cNvSpPr/>
          <p:nvPr/>
        </p:nvSpPr>
        <p:spPr>
          <a:xfrm>
            <a:off x="3444240" y="1596389"/>
            <a:ext cx="365760" cy="365760"/>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100" dirty="0">
                <a:solidFill>
                  <a:schemeClr val="bg1"/>
                </a:solidFill>
                <a:latin typeface="Open Sans"/>
                <a:cs typeface="Open Sans"/>
              </a:rPr>
              <a:t>B</a:t>
            </a:r>
          </a:p>
        </p:txBody>
      </p:sp>
      <p:sp>
        <p:nvSpPr>
          <p:cNvPr id="13" name="Rounded Rectangle 12"/>
          <p:cNvSpPr/>
          <p:nvPr/>
        </p:nvSpPr>
        <p:spPr>
          <a:xfrm>
            <a:off x="685800" y="1596390"/>
            <a:ext cx="365760" cy="365760"/>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1100" dirty="0">
                <a:solidFill>
                  <a:schemeClr val="bg1"/>
                </a:solidFill>
                <a:latin typeface="Open Sans"/>
                <a:cs typeface="Open Sans"/>
              </a:rPr>
              <a:t>A</a:t>
            </a:r>
          </a:p>
        </p:txBody>
      </p:sp>
    </p:spTree>
    <p:extLst>
      <p:ext uri="{BB962C8B-B14F-4D97-AF65-F5344CB8AC3E}">
        <p14:creationId xmlns:p14="http://schemas.microsoft.com/office/powerpoint/2010/main" val="3955983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fondo-contr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0064" y="-704850"/>
            <a:ext cx="9300264" cy="6198180"/>
          </a:xfrm>
          <a:prstGeom prst="rect">
            <a:avLst/>
          </a:prstGeom>
        </p:spPr>
      </p:pic>
      <p:sp>
        <p:nvSpPr>
          <p:cNvPr id="2" name="CuadroTexto 1"/>
          <p:cNvSpPr txBox="1"/>
          <p:nvPr/>
        </p:nvSpPr>
        <p:spPr>
          <a:xfrm>
            <a:off x="177800" y="3539067"/>
            <a:ext cx="184666" cy="369332"/>
          </a:xfrm>
          <a:prstGeom prst="rect">
            <a:avLst/>
          </a:prstGeom>
          <a:noFill/>
        </p:spPr>
        <p:txBody>
          <a:bodyPr wrap="none" rtlCol="0">
            <a:spAutoFit/>
          </a:bodyPr>
          <a:lstStyle/>
          <a:p>
            <a:endParaRPr lang="es-ES" dirty="0">
              <a:latin typeface="Open Sans"/>
            </a:endParaRPr>
          </a:p>
        </p:txBody>
      </p:sp>
    </p:spTree>
    <p:extLst>
      <p:ext uri="{BB962C8B-B14F-4D97-AF65-F5344CB8AC3E}">
        <p14:creationId xmlns:p14="http://schemas.microsoft.com/office/powerpoint/2010/main" val="33400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4</a:t>
            </a:fld>
            <a:endParaRPr lang="en-US" dirty="0"/>
          </a:p>
        </p:txBody>
      </p:sp>
      <p:sp>
        <p:nvSpPr>
          <p:cNvPr id="3" name="Title 2"/>
          <p:cNvSpPr>
            <a:spLocks noGrp="1"/>
          </p:cNvSpPr>
          <p:nvPr>
            <p:ph type="title"/>
          </p:nvPr>
        </p:nvSpPr>
        <p:spPr/>
        <p:txBody>
          <a:bodyPr>
            <a:normAutofit/>
          </a:bodyPr>
          <a:lstStyle/>
          <a:p>
            <a:r>
              <a:rPr lang="en-JM" dirty="0">
                <a:solidFill>
                  <a:srgbClr val="52658D"/>
                </a:solidFill>
              </a:rPr>
              <a:t>PIE CHART </a:t>
            </a:r>
            <a:r>
              <a:rPr lang="en-JM" dirty="0">
                <a:solidFill>
                  <a:schemeClr val="bg1">
                    <a:lumMod val="65000"/>
                  </a:schemeClr>
                </a:solidFill>
              </a:rPr>
              <a:t>STATISTICS</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Our values &amp; ideals</a:t>
            </a:r>
          </a:p>
          <a:p>
            <a:endParaRPr lang="en-US" sz="1200" i="0" dirty="0">
              <a:solidFill>
                <a:srgbClr val="11ADAF"/>
              </a:solidFill>
            </a:endParaRPr>
          </a:p>
        </p:txBody>
      </p:sp>
      <p:graphicFrame>
        <p:nvGraphicFramePr>
          <p:cNvPr id="34" name="Chart 33"/>
          <p:cNvGraphicFramePr/>
          <p:nvPr>
            <p:extLst>
              <p:ext uri="{D42A27DB-BD31-4B8C-83A1-F6EECF244321}">
                <p14:modId xmlns:p14="http://schemas.microsoft.com/office/powerpoint/2010/main" val="2379521183"/>
              </p:ext>
            </p:extLst>
          </p:nvPr>
        </p:nvGraphicFramePr>
        <p:xfrm>
          <a:off x="609600" y="1428750"/>
          <a:ext cx="2209800" cy="2057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34"/>
          <p:cNvGraphicFramePr/>
          <p:nvPr>
            <p:extLst>
              <p:ext uri="{D42A27DB-BD31-4B8C-83A1-F6EECF244321}">
                <p14:modId xmlns:p14="http://schemas.microsoft.com/office/powerpoint/2010/main" val="3470797432"/>
              </p:ext>
            </p:extLst>
          </p:nvPr>
        </p:nvGraphicFramePr>
        <p:xfrm>
          <a:off x="2590800" y="1428750"/>
          <a:ext cx="220980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p:cNvGraphicFramePr/>
          <p:nvPr>
            <p:extLst>
              <p:ext uri="{D42A27DB-BD31-4B8C-83A1-F6EECF244321}">
                <p14:modId xmlns:p14="http://schemas.microsoft.com/office/powerpoint/2010/main" val="3557412269"/>
              </p:ext>
            </p:extLst>
          </p:nvPr>
        </p:nvGraphicFramePr>
        <p:xfrm>
          <a:off x="4572000" y="1428750"/>
          <a:ext cx="2209800"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p:cNvGraphicFramePr/>
          <p:nvPr>
            <p:extLst>
              <p:ext uri="{D42A27DB-BD31-4B8C-83A1-F6EECF244321}">
                <p14:modId xmlns:p14="http://schemas.microsoft.com/office/powerpoint/2010/main" val="549785975"/>
              </p:ext>
            </p:extLst>
          </p:nvPr>
        </p:nvGraphicFramePr>
        <p:xfrm>
          <a:off x="6400800" y="1428750"/>
          <a:ext cx="2209800" cy="2057400"/>
        </p:xfrm>
        <a:graphic>
          <a:graphicData uri="http://schemas.openxmlformats.org/drawingml/2006/chart">
            <c:chart xmlns:c="http://schemas.openxmlformats.org/drawingml/2006/chart" xmlns:r="http://schemas.openxmlformats.org/officeDocument/2006/relationships" r:id="rId5"/>
          </a:graphicData>
        </a:graphic>
      </p:graphicFrame>
      <p:sp>
        <p:nvSpPr>
          <p:cNvPr id="38" name="Text Placeholder 5"/>
          <p:cNvSpPr txBox="1">
            <a:spLocks/>
          </p:cNvSpPr>
          <p:nvPr/>
        </p:nvSpPr>
        <p:spPr>
          <a:xfrm>
            <a:off x="838200" y="3790950"/>
            <a:ext cx="17526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a:solidFill>
                  <a:schemeClr val="bg1">
                    <a:lumMod val="50000"/>
                  </a:schemeClr>
                </a:solidFill>
                <a:latin typeface="Open Sans"/>
                <a:cs typeface="Open Sans"/>
              </a:rPr>
              <a:t>Lorem ipsum dolor sit amet, consectetur lorem</a:t>
            </a:r>
          </a:p>
        </p:txBody>
      </p:sp>
      <p:sp>
        <p:nvSpPr>
          <p:cNvPr id="39" name="Text Placeholder 5"/>
          <p:cNvSpPr txBox="1">
            <a:spLocks/>
          </p:cNvSpPr>
          <p:nvPr/>
        </p:nvSpPr>
        <p:spPr>
          <a:xfrm>
            <a:off x="2819400" y="3790950"/>
            <a:ext cx="17526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a:solidFill>
                  <a:schemeClr val="bg1">
                    <a:lumMod val="50000"/>
                  </a:schemeClr>
                </a:solidFill>
                <a:latin typeface="Open Sans"/>
                <a:cs typeface="Open Sans"/>
              </a:rPr>
              <a:t>Lorem ipsum dolor sit amet, consectetur lorem</a:t>
            </a:r>
          </a:p>
        </p:txBody>
      </p:sp>
      <p:sp>
        <p:nvSpPr>
          <p:cNvPr id="40" name="Text Placeholder 5"/>
          <p:cNvSpPr txBox="1">
            <a:spLocks/>
          </p:cNvSpPr>
          <p:nvPr/>
        </p:nvSpPr>
        <p:spPr>
          <a:xfrm>
            <a:off x="4800600" y="3790950"/>
            <a:ext cx="17526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a:solidFill>
                  <a:schemeClr val="bg1">
                    <a:lumMod val="50000"/>
                  </a:schemeClr>
                </a:solidFill>
                <a:latin typeface="Open Sans"/>
                <a:cs typeface="Open Sans"/>
              </a:rPr>
              <a:t>Lorem ipsum dolor sit amet, consectetur lorem</a:t>
            </a:r>
          </a:p>
        </p:txBody>
      </p:sp>
      <p:sp>
        <p:nvSpPr>
          <p:cNvPr id="41" name="Text Placeholder 5"/>
          <p:cNvSpPr txBox="1">
            <a:spLocks/>
          </p:cNvSpPr>
          <p:nvPr/>
        </p:nvSpPr>
        <p:spPr>
          <a:xfrm>
            <a:off x="6705600" y="3790950"/>
            <a:ext cx="17526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a:solidFill>
                  <a:schemeClr val="bg1">
                    <a:lumMod val="50000"/>
                  </a:schemeClr>
                </a:solidFill>
                <a:latin typeface="Open Sans"/>
                <a:cs typeface="Open Sans"/>
              </a:rPr>
              <a:t>Lorem ipsum dolor sit amet, consectetur lorem</a:t>
            </a:r>
          </a:p>
        </p:txBody>
      </p:sp>
      <p:sp>
        <p:nvSpPr>
          <p:cNvPr id="42" name="Rectangle 41"/>
          <p:cNvSpPr/>
          <p:nvPr/>
        </p:nvSpPr>
        <p:spPr>
          <a:xfrm>
            <a:off x="1143000" y="3520791"/>
            <a:ext cx="1016476" cy="270159"/>
          </a:xfrm>
          <a:prstGeom prst="rect">
            <a:avLst/>
          </a:prstGeom>
        </p:spPr>
        <p:txBody>
          <a:bodyPr wrap="square">
            <a:spAutoFit/>
          </a:bodyPr>
          <a:lstStyle/>
          <a:p>
            <a:pPr algn="ctr">
              <a:lnSpc>
                <a:spcPts val="1400"/>
              </a:lnSpc>
            </a:pPr>
            <a:r>
              <a:rPr lang="en-JM" sz="1050" dirty="0">
                <a:solidFill>
                  <a:srgbClr val="52658D"/>
                </a:solidFill>
                <a:latin typeface="Open Sans"/>
                <a:cs typeface="Open Sans"/>
              </a:rPr>
              <a:t>Year: 2010</a:t>
            </a:r>
          </a:p>
        </p:txBody>
      </p:sp>
      <p:sp>
        <p:nvSpPr>
          <p:cNvPr id="43" name="Rectangle 42"/>
          <p:cNvSpPr/>
          <p:nvPr/>
        </p:nvSpPr>
        <p:spPr>
          <a:xfrm>
            <a:off x="3174524" y="3520791"/>
            <a:ext cx="1016476" cy="270159"/>
          </a:xfrm>
          <a:prstGeom prst="rect">
            <a:avLst/>
          </a:prstGeom>
        </p:spPr>
        <p:txBody>
          <a:bodyPr wrap="square">
            <a:spAutoFit/>
          </a:bodyPr>
          <a:lstStyle/>
          <a:p>
            <a:pPr algn="ctr">
              <a:lnSpc>
                <a:spcPts val="1400"/>
              </a:lnSpc>
            </a:pPr>
            <a:r>
              <a:rPr lang="en-JM" sz="1050" dirty="0">
                <a:solidFill>
                  <a:srgbClr val="52658D"/>
                </a:solidFill>
                <a:latin typeface="Open Sans"/>
                <a:cs typeface="Open Sans"/>
              </a:rPr>
              <a:t>Year: 2011</a:t>
            </a:r>
          </a:p>
        </p:txBody>
      </p:sp>
      <p:sp>
        <p:nvSpPr>
          <p:cNvPr id="44" name="Rectangle 43"/>
          <p:cNvSpPr/>
          <p:nvPr/>
        </p:nvSpPr>
        <p:spPr>
          <a:xfrm>
            <a:off x="5155724" y="3520791"/>
            <a:ext cx="1016476" cy="270159"/>
          </a:xfrm>
          <a:prstGeom prst="rect">
            <a:avLst/>
          </a:prstGeom>
        </p:spPr>
        <p:txBody>
          <a:bodyPr wrap="square">
            <a:spAutoFit/>
          </a:bodyPr>
          <a:lstStyle/>
          <a:p>
            <a:pPr algn="ctr">
              <a:lnSpc>
                <a:spcPts val="1400"/>
              </a:lnSpc>
            </a:pPr>
            <a:r>
              <a:rPr lang="en-JM" sz="1050" dirty="0">
                <a:solidFill>
                  <a:srgbClr val="52658D"/>
                </a:solidFill>
                <a:latin typeface="Open Sans"/>
                <a:cs typeface="Open Sans"/>
              </a:rPr>
              <a:t>Year: 2012</a:t>
            </a:r>
          </a:p>
        </p:txBody>
      </p:sp>
      <p:sp>
        <p:nvSpPr>
          <p:cNvPr id="45" name="Rectangle 44"/>
          <p:cNvSpPr/>
          <p:nvPr/>
        </p:nvSpPr>
        <p:spPr>
          <a:xfrm>
            <a:off x="7086600" y="3520791"/>
            <a:ext cx="1016476" cy="270159"/>
          </a:xfrm>
          <a:prstGeom prst="rect">
            <a:avLst/>
          </a:prstGeom>
        </p:spPr>
        <p:txBody>
          <a:bodyPr wrap="square">
            <a:spAutoFit/>
          </a:bodyPr>
          <a:lstStyle/>
          <a:p>
            <a:pPr algn="ctr">
              <a:lnSpc>
                <a:spcPts val="1400"/>
              </a:lnSpc>
            </a:pPr>
            <a:r>
              <a:rPr lang="en-JM" sz="1050" dirty="0">
                <a:solidFill>
                  <a:srgbClr val="52658D"/>
                </a:solidFill>
                <a:latin typeface="Open Sans"/>
                <a:cs typeface="Open Sans"/>
              </a:rPr>
              <a:t>Year: 2013</a:t>
            </a:r>
          </a:p>
        </p:txBody>
      </p:sp>
    </p:spTree>
    <p:extLst>
      <p:ext uri="{BB962C8B-B14F-4D97-AF65-F5344CB8AC3E}">
        <p14:creationId xmlns:p14="http://schemas.microsoft.com/office/powerpoint/2010/main" val="2704148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5</a:t>
            </a:fld>
            <a:endParaRPr lang="en-US" dirty="0"/>
          </a:p>
        </p:txBody>
      </p:sp>
      <p:sp>
        <p:nvSpPr>
          <p:cNvPr id="3" name="Title 2"/>
          <p:cNvSpPr>
            <a:spLocks noGrp="1"/>
          </p:cNvSpPr>
          <p:nvPr>
            <p:ph type="title"/>
          </p:nvPr>
        </p:nvSpPr>
        <p:spPr/>
        <p:txBody>
          <a:bodyPr>
            <a:normAutofit/>
          </a:bodyPr>
          <a:lstStyle/>
          <a:p>
            <a:r>
              <a:rPr lang="en-JM" dirty="0">
                <a:solidFill>
                  <a:srgbClr val="48597F"/>
                </a:solidFill>
                <a:latin typeface="Montserrat Regular"/>
                <a:cs typeface="Montserrat Regular"/>
              </a:rPr>
              <a:t>PIE CHART </a:t>
            </a:r>
            <a:r>
              <a:rPr lang="en-JM" dirty="0">
                <a:solidFill>
                  <a:schemeClr val="bg1">
                    <a:lumMod val="65000"/>
                  </a:schemeClr>
                </a:solidFill>
                <a:latin typeface="Montserrat Regular"/>
                <a:cs typeface="Montserrat Regular"/>
              </a:rPr>
              <a:t>REVIEW</a:t>
            </a:r>
            <a:endParaRPr lang="en-US" dirty="0">
              <a:latin typeface="Montserrat Regular"/>
              <a:cs typeface="Montserrat Regular"/>
            </a:endParaRPr>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Statistics year in review</a:t>
            </a:r>
          </a:p>
          <a:p>
            <a:endParaRPr lang="en-US" sz="1200" i="0" dirty="0">
              <a:solidFill>
                <a:srgbClr val="11ADAF"/>
              </a:solidFill>
            </a:endParaRPr>
          </a:p>
        </p:txBody>
      </p:sp>
      <p:graphicFrame>
        <p:nvGraphicFramePr>
          <p:cNvPr id="17" name="Chart Placeholder 4"/>
          <p:cNvGraphicFramePr>
            <a:graphicFrameLocks/>
          </p:cNvGraphicFramePr>
          <p:nvPr>
            <p:extLst>
              <p:ext uri="{D42A27DB-BD31-4B8C-83A1-F6EECF244321}">
                <p14:modId xmlns:p14="http://schemas.microsoft.com/office/powerpoint/2010/main" val="3204228776"/>
              </p:ext>
            </p:extLst>
          </p:nvPr>
        </p:nvGraphicFramePr>
        <p:xfrm>
          <a:off x="228600" y="1504950"/>
          <a:ext cx="3810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18" name="Oval 17"/>
          <p:cNvSpPr/>
          <p:nvPr/>
        </p:nvSpPr>
        <p:spPr>
          <a:xfrm>
            <a:off x="685800" y="1504950"/>
            <a:ext cx="2971800" cy="2971800"/>
          </a:xfrm>
          <a:prstGeom prst="ellipse">
            <a:avLst/>
          </a:prstGeom>
          <a:noFill/>
          <a:ln w="127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19" name="TextBox 18"/>
          <p:cNvSpPr txBox="1"/>
          <p:nvPr/>
        </p:nvSpPr>
        <p:spPr>
          <a:xfrm>
            <a:off x="1447800" y="2724150"/>
            <a:ext cx="1447800" cy="461665"/>
          </a:xfrm>
          <a:prstGeom prst="rect">
            <a:avLst/>
          </a:prstGeom>
          <a:noFill/>
        </p:spPr>
        <p:txBody>
          <a:bodyPr wrap="square" rtlCol="0">
            <a:spAutoFit/>
          </a:bodyPr>
          <a:lstStyle/>
          <a:p>
            <a:pPr algn="ctr"/>
            <a:r>
              <a:rPr lang="en-JM" sz="1200" b="1" dirty="0">
                <a:solidFill>
                  <a:srgbClr val="404040"/>
                </a:solidFill>
                <a:latin typeface="Open Sans"/>
                <a:cs typeface="Open Sans"/>
              </a:rPr>
              <a:t>REVIEW </a:t>
            </a:r>
          </a:p>
          <a:p>
            <a:pPr algn="ctr"/>
            <a:r>
              <a:rPr lang="en-JM" sz="1200" b="1" dirty="0">
                <a:solidFill>
                  <a:srgbClr val="404040"/>
                </a:solidFill>
                <a:latin typeface="Open Sans"/>
                <a:cs typeface="Open Sans"/>
              </a:rPr>
              <a:t>CHART</a:t>
            </a:r>
          </a:p>
        </p:txBody>
      </p:sp>
      <p:cxnSp>
        <p:nvCxnSpPr>
          <p:cNvPr id="20" name="Straight Connector 19"/>
          <p:cNvCxnSpPr/>
          <p:nvPr/>
        </p:nvCxnSpPr>
        <p:spPr>
          <a:xfrm>
            <a:off x="4452751" y="3335982"/>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5"/>
          <p:cNvSpPr txBox="1">
            <a:spLocks/>
          </p:cNvSpPr>
          <p:nvPr/>
        </p:nvSpPr>
        <p:spPr>
          <a:xfrm>
            <a:off x="4343400" y="2790967"/>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22" name="TextBox 21"/>
          <p:cNvSpPr txBox="1"/>
          <p:nvPr/>
        </p:nvSpPr>
        <p:spPr>
          <a:xfrm>
            <a:off x="4343400" y="2636335"/>
            <a:ext cx="990600" cy="230832"/>
          </a:xfrm>
          <a:prstGeom prst="rect">
            <a:avLst/>
          </a:prstGeom>
          <a:noFill/>
        </p:spPr>
        <p:txBody>
          <a:bodyPr wrap="square" rtlCol="0">
            <a:spAutoFit/>
          </a:bodyPr>
          <a:lstStyle/>
          <a:p>
            <a:r>
              <a:rPr lang="en-JM" sz="900" dirty="0">
                <a:solidFill>
                  <a:srgbClr val="11ADAF"/>
                </a:solidFill>
                <a:latin typeface="Open Sans"/>
                <a:cs typeface="Open Sans"/>
              </a:rPr>
              <a:t>1</a:t>
            </a:r>
            <a:r>
              <a:rPr lang="en-JM" sz="900" baseline="30000" dirty="0">
                <a:solidFill>
                  <a:srgbClr val="11ADAF"/>
                </a:solidFill>
                <a:latin typeface="Open Sans"/>
                <a:cs typeface="Open Sans"/>
              </a:rPr>
              <a:t>st</a:t>
            </a:r>
            <a:r>
              <a:rPr lang="en-JM" sz="900" dirty="0">
                <a:solidFill>
                  <a:srgbClr val="11ADAF"/>
                </a:solidFill>
                <a:latin typeface="Open Sans"/>
                <a:cs typeface="Open Sans"/>
              </a:rPr>
              <a:t> Quarter</a:t>
            </a:r>
          </a:p>
        </p:txBody>
      </p:sp>
      <p:cxnSp>
        <p:nvCxnSpPr>
          <p:cNvPr id="23" name="Straight Connector 22"/>
          <p:cNvCxnSpPr/>
          <p:nvPr/>
        </p:nvCxnSpPr>
        <p:spPr>
          <a:xfrm>
            <a:off x="4419600" y="3335982"/>
            <a:ext cx="304800" cy="0"/>
          </a:xfrm>
          <a:prstGeom prst="line">
            <a:avLst/>
          </a:prstGeom>
          <a:ln w="12700" cmpd="sng">
            <a:solidFill>
              <a:srgbClr val="52658D"/>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662551" y="3335982"/>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5"/>
          <p:cNvSpPr txBox="1">
            <a:spLocks/>
          </p:cNvSpPr>
          <p:nvPr/>
        </p:nvSpPr>
        <p:spPr>
          <a:xfrm>
            <a:off x="6553200" y="2790967"/>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26" name="TextBox 25"/>
          <p:cNvSpPr txBox="1"/>
          <p:nvPr/>
        </p:nvSpPr>
        <p:spPr>
          <a:xfrm>
            <a:off x="6553200" y="2636335"/>
            <a:ext cx="990600" cy="230832"/>
          </a:xfrm>
          <a:prstGeom prst="rect">
            <a:avLst/>
          </a:prstGeom>
          <a:noFill/>
        </p:spPr>
        <p:txBody>
          <a:bodyPr wrap="square" rtlCol="0">
            <a:spAutoFit/>
          </a:bodyPr>
          <a:lstStyle/>
          <a:p>
            <a:r>
              <a:rPr lang="en-JM" sz="900" dirty="0">
                <a:solidFill>
                  <a:srgbClr val="11ADAF"/>
                </a:solidFill>
                <a:latin typeface="Open Sans"/>
                <a:cs typeface="Open Sans"/>
              </a:rPr>
              <a:t>2</a:t>
            </a:r>
            <a:r>
              <a:rPr lang="en-JM" sz="900" baseline="30000" dirty="0">
                <a:solidFill>
                  <a:srgbClr val="11ADAF"/>
                </a:solidFill>
                <a:latin typeface="Open Sans"/>
                <a:cs typeface="Open Sans"/>
              </a:rPr>
              <a:t>nd</a:t>
            </a:r>
            <a:r>
              <a:rPr lang="en-JM" sz="900" dirty="0">
                <a:solidFill>
                  <a:srgbClr val="11ADAF"/>
                </a:solidFill>
                <a:latin typeface="Open Sans"/>
                <a:cs typeface="Open Sans"/>
              </a:rPr>
              <a:t>  Quarter</a:t>
            </a:r>
          </a:p>
        </p:txBody>
      </p:sp>
      <p:cxnSp>
        <p:nvCxnSpPr>
          <p:cNvPr id="27" name="Straight Connector 26"/>
          <p:cNvCxnSpPr/>
          <p:nvPr/>
        </p:nvCxnSpPr>
        <p:spPr>
          <a:xfrm>
            <a:off x="6629400" y="3335982"/>
            <a:ext cx="304800" cy="0"/>
          </a:xfrm>
          <a:prstGeom prst="line">
            <a:avLst/>
          </a:prstGeom>
          <a:ln w="12700" cmpd="sng">
            <a:solidFill>
              <a:srgbClr val="52658D"/>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452751" y="4324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5"/>
          <p:cNvSpPr txBox="1">
            <a:spLocks/>
          </p:cNvSpPr>
          <p:nvPr/>
        </p:nvSpPr>
        <p:spPr>
          <a:xfrm>
            <a:off x="4343400" y="3779335"/>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0" name="TextBox 29"/>
          <p:cNvSpPr txBox="1"/>
          <p:nvPr/>
        </p:nvSpPr>
        <p:spPr>
          <a:xfrm>
            <a:off x="4343400" y="3624703"/>
            <a:ext cx="990600" cy="230832"/>
          </a:xfrm>
          <a:prstGeom prst="rect">
            <a:avLst/>
          </a:prstGeom>
          <a:noFill/>
        </p:spPr>
        <p:txBody>
          <a:bodyPr wrap="square" rtlCol="0">
            <a:spAutoFit/>
          </a:bodyPr>
          <a:lstStyle/>
          <a:p>
            <a:r>
              <a:rPr lang="en-JM" sz="900" dirty="0">
                <a:solidFill>
                  <a:srgbClr val="11ADAF"/>
                </a:solidFill>
                <a:latin typeface="Open Sans"/>
                <a:cs typeface="Open Sans"/>
              </a:rPr>
              <a:t>3</a:t>
            </a:r>
            <a:r>
              <a:rPr lang="en-JM" sz="900" baseline="30000" dirty="0">
                <a:solidFill>
                  <a:srgbClr val="11ADAF"/>
                </a:solidFill>
                <a:latin typeface="Open Sans"/>
                <a:cs typeface="Open Sans"/>
              </a:rPr>
              <a:t>rd</a:t>
            </a:r>
            <a:r>
              <a:rPr lang="en-JM" sz="900" dirty="0">
                <a:solidFill>
                  <a:srgbClr val="11ADAF"/>
                </a:solidFill>
                <a:latin typeface="Open Sans"/>
                <a:cs typeface="Open Sans"/>
              </a:rPr>
              <a:t>  Quarter</a:t>
            </a:r>
          </a:p>
        </p:txBody>
      </p:sp>
      <p:cxnSp>
        <p:nvCxnSpPr>
          <p:cNvPr id="31" name="Straight Connector 30"/>
          <p:cNvCxnSpPr/>
          <p:nvPr/>
        </p:nvCxnSpPr>
        <p:spPr>
          <a:xfrm>
            <a:off x="4419600" y="4324350"/>
            <a:ext cx="304800" cy="0"/>
          </a:xfrm>
          <a:prstGeom prst="line">
            <a:avLst/>
          </a:prstGeom>
          <a:ln w="12700" cmpd="sng">
            <a:solidFill>
              <a:srgbClr val="52658D"/>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662551" y="4324350"/>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5"/>
          <p:cNvSpPr txBox="1">
            <a:spLocks/>
          </p:cNvSpPr>
          <p:nvPr/>
        </p:nvSpPr>
        <p:spPr>
          <a:xfrm>
            <a:off x="6553200" y="3779335"/>
            <a:ext cx="1828800" cy="533400"/>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46" name="TextBox 45"/>
          <p:cNvSpPr txBox="1"/>
          <p:nvPr/>
        </p:nvSpPr>
        <p:spPr>
          <a:xfrm>
            <a:off x="6553200" y="3624703"/>
            <a:ext cx="990600" cy="230832"/>
          </a:xfrm>
          <a:prstGeom prst="rect">
            <a:avLst/>
          </a:prstGeom>
          <a:noFill/>
        </p:spPr>
        <p:txBody>
          <a:bodyPr wrap="square" rtlCol="0">
            <a:spAutoFit/>
          </a:bodyPr>
          <a:lstStyle/>
          <a:p>
            <a:r>
              <a:rPr lang="en-JM" sz="900" dirty="0">
                <a:solidFill>
                  <a:srgbClr val="11ADAF"/>
                </a:solidFill>
                <a:latin typeface="Open Sans"/>
                <a:cs typeface="Open Sans"/>
              </a:rPr>
              <a:t>4</a:t>
            </a:r>
            <a:r>
              <a:rPr lang="en-JM" sz="900" baseline="30000" dirty="0">
                <a:solidFill>
                  <a:srgbClr val="11ADAF"/>
                </a:solidFill>
                <a:latin typeface="Open Sans"/>
                <a:cs typeface="Open Sans"/>
              </a:rPr>
              <a:t>th</a:t>
            </a:r>
            <a:r>
              <a:rPr lang="en-JM" sz="900" dirty="0">
                <a:solidFill>
                  <a:srgbClr val="11ADAF"/>
                </a:solidFill>
                <a:latin typeface="Open Sans"/>
                <a:cs typeface="Open Sans"/>
              </a:rPr>
              <a:t>  Quarter</a:t>
            </a:r>
          </a:p>
        </p:txBody>
      </p:sp>
      <p:cxnSp>
        <p:nvCxnSpPr>
          <p:cNvPr id="47" name="Straight Connector 46"/>
          <p:cNvCxnSpPr/>
          <p:nvPr/>
        </p:nvCxnSpPr>
        <p:spPr>
          <a:xfrm>
            <a:off x="6629400" y="4324350"/>
            <a:ext cx="304800" cy="0"/>
          </a:xfrm>
          <a:prstGeom prst="line">
            <a:avLst/>
          </a:prstGeom>
          <a:ln w="12700" cmpd="sng">
            <a:solidFill>
              <a:srgbClr val="52658D"/>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029200" y="1712952"/>
            <a:ext cx="3657600" cy="553998"/>
          </a:xfrm>
          <a:prstGeom prst="rect">
            <a:avLst/>
          </a:prstGeom>
          <a:noFill/>
        </p:spPr>
        <p:txBody>
          <a:bodyPr wrap="square" rtlCol="0">
            <a:spAutoFit/>
          </a:bodyPr>
          <a:lstStyle/>
          <a:p>
            <a:r>
              <a:rPr lang="en-JM" sz="1600" dirty="0">
                <a:solidFill>
                  <a:schemeClr val="tx1">
                    <a:lumMod val="75000"/>
                    <a:lumOff val="25000"/>
                  </a:schemeClr>
                </a:solidFill>
                <a:latin typeface="Montserrat Regular"/>
                <a:cs typeface="Montserrat Regular"/>
              </a:rPr>
              <a:t>98%</a:t>
            </a:r>
            <a:r>
              <a:rPr lang="en-JM" sz="1400" dirty="0">
                <a:solidFill>
                  <a:schemeClr val="tx1">
                    <a:lumMod val="75000"/>
                    <a:lumOff val="25000"/>
                  </a:schemeClr>
                </a:solidFill>
                <a:latin typeface="Montserrat Regular"/>
                <a:cs typeface="Montserrat Regular"/>
              </a:rPr>
              <a:t>  Increase In Total Sales </a:t>
            </a:r>
          </a:p>
          <a:p>
            <a:r>
              <a:rPr lang="en-JM" sz="1400" dirty="0">
                <a:solidFill>
                  <a:schemeClr val="tx1">
                    <a:lumMod val="75000"/>
                    <a:lumOff val="25000"/>
                  </a:schemeClr>
                </a:solidFill>
                <a:latin typeface="Montserrat Regular"/>
                <a:cs typeface="Montserrat Regular"/>
              </a:rPr>
              <a:t>In This Month</a:t>
            </a:r>
          </a:p>
        </p:txBody>
      </p:sp>
      <p:sp>
        <p:nvSpPr>
          <p:cNvPr id="49" name="Oval 48"/>
          <p:cNvSpPr/>
          <p:nvPr/>
        </p:nvSpPr>
        <p:spPr>
          <a:xfrm>
            <a:off x="4343400" y="1733550"/>
            <a:ext cx="533400" cy="533400"/>
          </a:xfrm>
          <a:prstGeom prst="ellipse">
            <a:avLst/>
          </a:prstGeom>
          <a:noFill/>
          <a:ln w="12700" cmpd="sng">
            <a:solidFill>
              <a:srgbClr val="11ADA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50" name="Straight Arrow Connector 49"/>
          <p:cNvCxnSpPr/>
          <p:nvPr/>
        </p:nvCxnSpPr>
        <p:spPr>
          <a:xfrm flipV="1">
            <a:off x="4610100" y="1874251"/>
            <a:ext cx="0" cy="251998"/>
          </a:xfrm>
          <a:prstGeom prst="straightConnector1">
            <a:avLst/>
          </a:prstGeom>
          <a:ln w="15875">
            <a:solidFill>
              <a:srgbClr val="11ADAF"/>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55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6</a:t>
            </a:fld>
            <a:endParaRPr lang="en-US" dirty="0"/>
          </a:p>
        </p:txBody>
      </p:sp>
      <p:sp>
        <p:nvSpPr>
          <p:cNvPr id="3" name="Title 2"/>
          <p:cNvSpPr>
            <a:spLocks noGrp="1"/>
          </p:cNvSpPr>
          <p:nvPr>
            <p:ph type="title"/>
          </p:nvPr>
        </p:nvSpPr>
        <p:spPr>
          <a:xfrm>
            <a:off x="762000" y="514350"/>
            <a:ext cx="8229600" cy="857250"/>
          </a:xfrm>
        </p:spPr>
        <p:txBody>
          <a:bodyPr/>
          <a:lstStyle/>
          <a:p>
            <a:pPr algn="l"/>
            <a:r>
              <a:rPr lang="en-JM" dirty="0">
                <a:solidFill>
                  <a:srgbClr val="48597F"/>
                </a:solidFill>
              </a:rPr>
              <a:t>PRODUCT </a:t>
            </a:r>
            <a:r>
              <a:rPr lang="en-JM" dirty="0">
                <a:solidFill>
                  <a:schemeClr val="bg1">
                    <a:lumMod val="65000"/>
                  </a:schemeClr>
                </a:solidFill>
              </a:rPr>
              <a:t>INFORMATION</a:t>
            </a:r>
            <a:endParaRPr lang="en-US" dirty="0"/>
          </a:p>
        </p:txBody>
      </p:sp>
      <p:sp>
        <p:nvSpPr>
          <p:cNvPr id="4" name="Text Placeholder 3"/>
          <p:cNvSpPr>
            <a:spLocks noGrp="1"/>
          </p:cNvSpPr>
          <p:nvPr>
            <p:ph type="body" sz="quarter" idx="23"/>
          </p:nvPr>
        </p:nvSpPr>
        <p:spPr>
          <a:xfrm>
            <a:off x="762000" y="1104900"/>
            <a:ext cx="5029200" cy="323850"/>
          </a:xfrm>
        </p:spPr>
        <p:txBody>
          <a:bodyPr/>
          <a:lstStyle/>
          <a:p>
            <a:pPr algn="l"/>
            <a:r>
              <a:rPr lang="en-JM" sz="1200" i="0" dirty="0">
                <a:solidFill>
                  <a:srgbClr val="11ADAF"/>
                </a:solidFill>
                <a:ea typeface="Open Sans"/>
              </a:rPr>
              <a:t>Review &amp; testimonial</a:t>
            </a:r>
          </a:p>
          <a:p>
            <a:pPr algn="l"/>
            <a:endParaRPr lang="en-US" sz="1200" i="0" dirty="0">
              <a:solidFill>
                <a:srgbClr val="11ADAF"/>
              </a:solidFill>
            </a:endParaRPr>
          </a:p>
        </p:txBody>
      </p:sp>
      <p:sp>
        <p:nvSpPr>
          <p:cNvPr id="6" name="Rectangle 5"/>
          <p:cNvSpPr/>
          <p:nvPr/>
        </p:nvSpPr>
        <p:spPr>
          <a:xfrm>
            <a:off x="5867400" y="-19050"/>
            <a:ext cx="2286000" cy="516255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cxnSp>
        <p:nvCxnSpPr>
          <p:cNvPr id="9" name="Straight Connector 8"/>
          <p:cNvCxnSpPr>
            <a:stCxn id="12" idx="2"/>
            <a:endCxn id="10" idx="0"/>
          </p:cNvCxnSpPr>
          <p:nvPr/>
        </p:nvCxnSpPr>
        <p:spPr>
          <a:xfrm flipH="1">
            <a:off x="1217026" y="2479233"/>
            <a:ext cx="4348" cy="1114678"/>
          </a:xfrm>
          <a:prstGeom prst="line">
            <a:avLst/>
          </a:prstGeom>
          <a:ln w="9525" cmpd="sng">
            <a:solidFill>
              <a:srgbClr val="CFD6DC"/>
            </a:solidFill>
          </a:ln>
          <a:effectLst/>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986252" y="3593911"/>
            <a:ext cx="461548" cy="440882"/>
          </a:xfrm>
          <a:prstGeom prst="roundRect">
            <a:avLst>
              <a:gd name="adj" fmla="val 50000"/>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11" name="Rounded Rectangle 10"/>
          <p:cNvSpPr/>
          <p:nvPr/>
        </p:nvSpPr>
        <p:spPr>
          <a:xfrm>
            <a:off x="990600" y="2781301"/>
            <a:ext cx="461548" cy="440882"/>
          </a:xfrm>
          <a:prstGeom prst="roundRect">
            <a:avLst>
              <a:gd name="adj" fmla="val 50000"/>
            </a:avLst>
          </a:prstGeom>
          <a:solidFill>
            <a:srgbClr val="5265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12" name="Rounded Rectangle 11"/>
          <p:cNvSpPr/>
          <p:nvPr/>
        </p:nvSpPr>
        <p:spPr>
          <a:xfrm>
            <a:off x="990600" y="2038351"/>
            <a:ext cx="461548" cy="440882"/>
          </a:xfrm>
          <a:prstGeom prst="roundRect">
            <a:avLst>
              <a:gd name="adj" fmla="val 50000"/>
            </a:avLst>
          </a:prstGeom>
          <a:solidFill>
            <a:srgbClr val="11A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100" dirty="0">
              <a:latin typeface="Open Sans"/>
              <a:cs typeface="Open Sans"/>
            </a:endParaRPr>
          </a:p>
        </p:txBody>
      </p:sp>
      <p:sp>
        <p:nvSpPr>
          <p:cNvPr id="13" name="Text Placeholder 5"/>
          <p:cNvSpPr txBox="1">
            <a:spLocks/>
          </p:cNvSpPr>
          <p:nvPr/>
        </p:nvSpPr>
        <p:spPr>
          <a:xfrm>
            <a:off x="1604548" y="1962150"/>
            <a:ext cx="3805652" cy="762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dirty="0">
                <a:solidFill>
                  <a:schemeClr val="tx1">
                    <a:lumMod val="50000"/>
                    <a:lumOff val="50000"/>
                  </a:schemeClr>
                </a:solidFill>
                <a:latin typeface="Open Sans"/>
              </a:rPr>
              <a:t>Lorem ipsum dolor sit amet, consectetur lorem ipsum dolor  Lorem ipsum dolor sit amet conse lorem ipsum</a:t>
            </a:r>
          </a:p>
        </p:txBody>
      </p:sp>
      <p:sp>
        <p:nvSpPr>
          <p:cNvPr id="14" name="Text Placeholder 5"/>
          <p:cNvSpPr txBox="1">
            <a:spLocks/>
          </p:cNvSpPr>
          <p:nvPr/>
        </p:nvSpPr>
        <p:spPr>
          <a:xfrm>
            <a:off x="1604548" y="2724150"/>
            <a:ext cx="3805652" cy="762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dirty="0">
                <a:solidFill>
                  <a:schemeClr val="tx1">
                    <a:lumMod val="50000"/>
                    <a:lumOff val="50000"/>
                  </a:schemeClr>
                </a:solidFill>
                <a:latin typeface="Open Sans"/>
              </a:rPr>
              <a:t>Lorem ipsum dolor sit amet, consectetur lorem ipsum dolor  Lorem ipsum dolor sit amet conse lorem ipsum dolor sit amet</a:t>
            </a:r>
          </a:p>
        </p:txBody>
      </p:sp>
      <p:sp>
        <p:nvSpPr>
          <p:cNvPr id="15" name="Text Placeholder 5"/>
          <p:cNvSpPr txBox="1">
            <a:spLocks/>
          </p:cNvSpPr>
          <p:nvPr/>
        </p:nvSpPr>
        <p:spPr>
          <a:xfrm>
            <a:off x="1600200" y="3562350"/>
            <a:ext cx="3805652" cy="762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JM" sz="1100" dirty="0">
                <a:solidFill>
                  <a:schemeClr val="tx1">
                    <a:lumMod val="50000"/>
                    <a:lumOff val="50000"/>
                  </a:schemeClr>
                </a:solidFill>
                <a:latin typeface="Open Sans"/>
              </a:rPr>
              <a:t>Lorem ipsum dolor sit amet, consectetur lorem ipsum dolor  Lorem ipsum dolor sit amet conse lorem ipsum dolor sit amet lorem ipsum lorem ipsum dolor sit amet lorem ipsum</a:t>
            </a:r>
          </a:p>
        </p:txBody>
      </p:sp>
      <p:pic>
        <p:nvPicPr>
          <p:cNvPr id="16" name="Picture 15" descr="sta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375" y="2150793"/>
            <a:ext cx="215999" cy="215999"/>
          </a:xfrm>
          <a:prstGeom prst="rect">
            <a:avLst/>
          </a:prstGeom>
        </p:spPr>
      </p:pic>
      <p:pic>
        <p:nvPicPr>
          <p:cNvPr id="17" name="Picture 16" descr="setting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76" y="2893744"/>
            <a:ext cx="215997" cy="215997"/>
          </a:xfrm>
          <a:prstGeom prst="rect">
            <a:avLst/>
          </a:prstGeom>
        </p:spPr>
      </p:pic>
      <p:pic>
        <p:nvPicPr>
          <p:cNvPr id="18" name="Picture 17" descr="bul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9028" y="3706354"/>
            <a:ext cx="215997" cy="215997"/>
          </a:xfrm>
          <a:prstGeom prst="rect">
            <a:avLst/>
          </a:prstGeom>
        </p:spPr>
      </p:pic>
      <p:sp>
        <p:nvSpPr>
          <p:cNvPr id="19" name="Text Placeholder 5"/>
          <p:cNvSpPr txBox="1">
            <a:spLocks/>
          </p:cNvSpPr>
          <p:nvPr/>
        </p:nvSpPr>
        <p:spPr>
          <a:xfrm>
            <a:off x="6400800" y="1047750"/>
            <a:ext cx="1371600" cy="23622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1100" dirty="0">
                <a:solidFill>
                  <a:srgbClr val="FFFFFF"/>
                </a:solidFill>
                <a:latin typeface="Open Sans"/>
                <a:cs typeface="Open Sans"/>
              </a:rPr>
              <a:t>Clear, precise  creative</a:t>
            </a:r>
          </a:p>
          <a:p>
            <a:pPr marL="0" indent="0" algn="r">
              <a:lnSpc>
                <a:spcPts val="1500"/>
              </a:lnSpc>
              <a:spcBef>
                <a:spcPts val="0"/>
              </a:spcBef>
              <a:buNone/>
            </a:pPr>
            <a:r>
              <a:rPr lang="en-JM" sz="1100" dirty="0">
                <a:solidFill>
                  <a:srgbClr val="FFFFFF"/>
                </a:solidFill>
                <a:latin typeface="Open Sans"/>
                <a:cs typeface="Open Sans"/>
              </a:rPr>
              <a:t>Powerpoint designs that are easy to use and quite functional for our business and our presentation to our top clients</a:t>
            </a:r>
          </a:p>
          <a:p>
            <a:pPr marL="0" indent="0" algn="r">
              <a:buNone/>
            </a:pPr>
            <a:endParaRPr lang="en-JM" sz="1100" dirty="0">
              <a:solidFill>
                <a:srgbClr val="FFFFFF"/>
              </a:solidFill>
              <a:latin typeface="Open Sans"/>
              <a:cs typeface="Open Sans"/>
            </a:endParaRPr>
          </a:p>
        </p:txBody>
      </p:sp>
      <p:sp>
        <p:nvSpPr>
          <p:cNvPr id="20" name="Text Placeholder 5"/>
          <p:cNvSpPr txBox="1">
            <a:spLocks/>
          </p:cNvSpPr>
          <p:nvPr/>
        </p:nvSpPr>
        <p:spPr>
          <a:xfrm>
            <a:off x="6248400" y="3714750"/>
            <a:ext cx="1447800" cy="762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ts val="1500"/>
              </a:lnSpc>
              <a:spcBef>
                <a:spcPts val="0"/>
              </a:spcBef>
              <a:buNone/>
            </a:pPr>
            <a:r>
              <a:rPr lang="en-JM" sz="900" dirty="0">
                <a:solidFill>
                  <a:srgbClr val="FFFFFF"/>
                </a:solidFill>
                <a:latin typeface="Open Sans"/>
                <a:cs typeface="Open Sans"/>
              </a:rPr>
              <a:t>--Ari Rey</a:t>
            </a:r>
          </a:p>
          <a:p>
            <a:pPr marL="0" indent="0" algn="r">
              <a:lnSpc>
                <a:spcPts val="1500"/>
              </a:lnSpc>
              <a:spcBef>
                <a:spcPts val="0"/>
              </a:spcBef>
              <a:buNone/>
            </a:pPr>
            <a:r>
              <a:rPr lang="en-JM" sz="900" dirty="0">
                <a:solidFill>
                  <a:srgbClr val="FFFFFF"/>
                </a:solidFill>
                <a:latin typeface="Open Sans"/>
                <a:cs typeface="Open Sans"/>
              </a:rPr>
              <a:t>CEO DesignDistrict</a:t>
            </a:r>
          </a:p>
          <a:p>
            <a:pPr marL="0" indent="0" algn="r">
              <a:buNone/>
            </a:pPr>
            <a:endParaRPr lang="en-JM" sz="900" dirty="0">
              <a:solidFill>
                <a:srgbClr val="FFFFFF"/>
              </a:solidFill>
              <a:latin typeface="Open Sans"/>
              <a:cs typeface="Open Sans"/>
            </a:endParaRPr>
          </a:p>
        </p:txBody>
      </p:sp>
      <p:cxnSp>
        <p:nvCxnSpPr>
          <p:cNvPr id="21" name="Straight Connector 20"/>
          <p:cNvCxnSpPr/>
          <p:nvPr/>
        </p:nvCxnSpPr>
        <p:spPr>
          <a:xfrm>
            <a:off x="7239000" y="3714750"/>
            <a:ext cx="395998" cy="0"/>
          </a:xfrm>
          <a:prstGeom prst="line">
            <a:avLst/>
          </a:prstGeom>
          <a:ln w="22225" cap="rnd" cmpd="sng">
            <a:solidFill>
              <a:schemeClr val="tx1">
                <a:lumMod val="85000"/>
                <a:lumOff val="1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096000" y="742950"/>
            <a:ext cx="0" cy="3657600"/>
          </a:xfrm>
          <a:prstGeom prst="line">
            <a:avLst/>
          </a:prstGeom>
          <a:ln w="6350" cmpd="sng">
            <a:solidFill>
              <a:srgbClr val="CFD6DC"/>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24600" y="590550"/>
            <a:ext cx="381000" cy="769441"/>
          </a:xfrm>
          <a:prstGeom prst="rect">
            <a:avLst/>
          </a:prstGeom>
          <a:noFill/>
        </p:spPr>
        <p:txBody>
          <a:bodyPr wrap="square" rtlCol="0">
            <a:spAutoFit/>
          </a:bodyPr>
          <a:lstStyle/>
          <a:p>
            <a:r>
              <a:rPr lang="en-US" sz="4400" dirty="0">
                <a:solidFill>
                  <a:srgbClr val="FFFFFF"/>
                </a:solidFill>
                <a:latin typeface="Times New Roman"/>
                <a:cs typeface="Times New Roman"/>
              </a:rPr>
              <a:t>“</a:t>
            </a:r>
          </a:p>
        </p:txBody>
      </p:sp>
    </p:spTree>
    <p:extLst>
      <p:ext uri="{BB962C8B-B14F-4D97-AF65-F5344CB8AC3E}">
        <p14:creationId xmlns:p14="http://schemas.microsoft.com/office/powerpoint/2010/main" val="115289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7</a:t>
            </a:fld>
            <a:endParaRPr lang="en-US" dirty="0"/>
          </a:p>
        </p:txBody>
      </p:sp>
      <p:sp>
        <p:nvSpPr>
          <p:cNvPr id="3" name="Title 2"/>
          <p:cNvSpPr>
            <a:spLocks noGrp="1"/>
          </p:cNvSpPr>
          <p:nvPr>
            <p:ph type="title"/>
          </p:nvPr>
        </p:nvSpPr>
        <p:spPr/>
        <p:txBody>
          <a:bodyPr/>
          <a:lstStyle/>
          <a:p>
            <a:r>
              <a:rPr lang="en-JM" dirty="0">
                <a:solidFill>
                  <a:srgbClr val="48597F"/>
                </a:solidFill>
              </a:rPr>
              <a:t>TWO COLUMN </a:t>
            </a:r>
            <a:r>
              <a:rPr lang="en-JM" dirty="0">
                <a:solidFill>
                  <a:schemeClr val="bg1">
                    <a:lumMod val="65000"/>
                  </a:schemeClr>
                </a:solidFill>
              </a:rPr>
              <a:t>LAYOUT</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Insert subtitle in this area</a:t>
            </a:r>
          </a:p>
          <a:p>
            <a:endParaRPr lang="en-US" sz="1200" i="0" dirty="0">
              <a:solidFill>
                <a:srgbClr val="11ADAF"/>
              </a:solidFill>
            </a:endParaRPr>
          </a:p>
        </p:txBody>
      </p:sp>
      <p:sp>
        <p:nvSpPr>
          <p:cNvPr id="5" name="Content Placeholder 2"/>
          <p:cNvSpPr txBox="1">
            <a:spLocks/>
          </p:cNvSpPr>
          <p:nvPr/>
        </p:nvSpPr>
        <p:spPr>
          <a:xfrm>
            <a:off x="609600" y="1504950"/>
            <a:ext cx="8153400" cy="2971800"/>
          </a:xfrm>
          <a:prstGeom prst="rect">
            <a:avLst/>
          </a:prstGeom>
        </p:spPr>
        <p:txBody>
          <a:bodyPr numCol="2" spcCol="720000">
            <a:normAutofit fontScale="85000" lnSpcReduction="10000"/>
          </a:bodyPr>
          <a:lstStyle>
            <a:lvl1pPr marL="342900" indent="-34290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500"/>
              </a:lnSpc>
              <a:spcBef>
                <a:spcPct val="0"/>
              </a:spcBef>
              <a:buFont typeface="Arial" pitchFamily="34" charset="0"/>
              <a:buNone/>
            </a:pPr>
            <a:r>
              <a:rPr lang="en-JM" sz="1050" dirty="0">
                <a:solidFill>
                  <a:schemeClr val="tx1">
                    <a:lumMod val="50000"/>
                    <a:lumOff val="50000"/>
                  </a:schemeClr>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a:t>
            </a:r>
          </a:p>
          <a:p>
            <a:pPr marL="0" indent="0">
              <a:lnSpc>
                <a:spcPts val="1500"/>
              </a:lnSpc>
              <a:spcBef>
                <a:spcPct val="0"/>
              </a:spcBef>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buFont typeface="Arial" pitchFamily="34" charset="0"/>
              <a:buNone/>
            </a:pPr>
            <a:r>
              <a:rPr lang="en-JM" sz="1050" dirty="0">
                <a:solidFill>
                  <a:schemeClr val="tx1">
                    <a:lumMod val="50000"/>
                    <a:lumOff val="50000"/>
                  </a:schemeClr>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buFont typeface="Arial" pitchFamily="34" charset="0"/>
              <a:buNone/>
            </a:pPr>
            <a:r>
              <a:rPr lang="en-JM" sz="1050" dirty="0">
                <a:solidFill>
                  <a:schemeClr val="tx1">
                    <a:lumMod val="50000"/>
                    <a:lumOff val="50000"/>
                  </a:schemeClr>
                </a:solidFill>
                <a:latin typeface="Open Sans"/>
                <a:cs typeface="Open Sans"/>
              </a:rPr>
              <a:t>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spcBef>
                <a:spcPct val="0"/>
              </a:spcBef>
              <a:buFont typeface="Arial" pitchFamily="34" charset="0"/>
              <a:buNone/>
            </a:pPr>
            <a:r>
              <a:rPr lang="en-JM" sz="1050" dirty="0">
                <a:solidFill>
                  <a:schemeClr val="tx1">
                    <a:lumMod val="50000"/>
                    <a:lumOff val="50000"/>
                  </a:schemeClr>
                </a:solidFill>
                <a:latin typeface="Open Sans"/>
                <a:cs typeface="Open Sa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a:t>
            </a:r>
          </a:p>
          <a:p>
            <a:pPr marL="0" indent="0">
              <a:lnSpc>
                <a:spcPts val="1500"/>
              </a:lnSpc>
              <a:spcBef>
                <a:spcPct val="0"/>
              </a:spcBef>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buFont typeface="Arial" pitchFamily="34" charset="0"/>
              <a:buNone/>
            </a:pPr>
            <a:endParaRPr lang="en-JM" sz="1050" dirty="0">
              <a:solidFill>
                <a:schemeClr val="tx1">
                  <a:lumMod val="50000"/>
                  <a:lumOff val="50000"/>
                </a:schemeClr>
              </a:solidFill>
              <a:latin typeface="Open Sans"/>
              <a:cs typeface="Open Sans"/>
            </a:endParaRPr>
          </a:p>
          <a:p>
            <a:pPr marL="0" indent="0">
              <a:lnSpc>
                <a:spcPts val="1500"/>
              </a:lnSpc>
              <a:buFont typeface="Arial" pitchFamily="34" charset="0"/>
              <a:buNone/>
            </a:pPr>
            <a:endParaRPr lang="en-US" sz="1050" dirty="0">
              <a:solidFill>
                <a:schemeClr val="tx1">
                  <a:lumMod val="50000"/>
                  <a:lumOff val="50000"/>
                </a:schemeClr>
              </a:solidFill>
              <a:latin typeface="Open Sans"/>
              <a:cs typeface="Open Sans"/>
            </a:endParaRPr>
          </a:p>
        </p:txBody>
      </p:sp>
    </p:spTree>
    <p:extLst>
      <p:ext uri="{BB962C8B-B14F-4D97-AF65-F5344CB8AC3E}">
        <p14:creationId xmlns:p14="http://schemas.microsoft.com/office/powerpoint/2010/main" val="352130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8</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RECTANGLE </a:t>
            </a:r>
            <a:r>
              <a:rPr lang="en-JM" dirty="0">
                <a:solidFill>
                  <a:schemeClr val="bg1">
                    <a:lumMod val="65000"/>
                  </a:schemeClr>
                </a:solidFill>
              </a:rPr>
              <a:t>INFOGRAPHIC</a:t>
            </a:r>
            <a:endParaRPr lang="en-US" dirty="0"/>
          </a:p>
        </p:txBody>
      </p:sp>
      <p:sp>
        <p:nvSpPr>
          <p:cNvPr id="4" name="Text Placeholder 3"/>
          <p:cNvSpPr>
            <a:spLocks noGrp="1"/>
          </p:cNvSpPr>
          <p:nvPr>
            <p:ph type="body" sz="quarter" idx="23"/>
          </p:nvPr>
        </p:nvSpPr>
        <p:spPr/>
        <p:txBody>
          <a:bodyPr/>
          <a:lstStyle/>
          <a:p>
            <a:r>
              <a:rPr lang="en-JM" dirty="0" err="1">
                <a:ea typeface="Open Sans"/>
              </a:rPr>
              <a:t>Montly</a:t>
            </a:r>
            <a:r>
              <a:rPr lang="en-JM" dirty="0">
                <a:ea typeface="Open Sans"/>
              </a:rPr>
              <a:t> data review</a:t>
            </a:r>
            <a:endParaRPr lang="en-JM" sz="1200" i="0" dirty="0">
              <a:solidFill>
                <a:srgbClr val="11ADAF"/>
              </a:solidFill>
              <a:ea typeface="Open Sans"/>
            </a:endParaRPr>
          </a:p>
          <a:p>
            <a:endParaRPr lang="en-US" sz="1200" i="0" dirty="0">
              <a:solidFill>
                <a:srgbClr val="11ADAF"/>
              </a:solidFill>
            </a:endParaRPr>
          </a:p>
        </p:txBody>
      </p:sp>
      <p:sp>
        <p:nvSpPr>
          <p:cNvPr id="30" name="Rectangle 29"/>
          <p:cNvSpPr/>
          <p:nvPr/>
        </p:nvSpPr>
        <p:spPr>
          <a:xfrm>
            <a:off x="685800" y="2419350"/>
            <a:ext cx="1295400" cy="914400"/>
          </a:xfrm>
          <a:prstGeom prst="rect">
            <a:avLst/>
          </a:prstGeom>
          <a:solidFill>
            <a:srgbClr val="739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60</a:t>
            </a:r>
            <a:r>
              <a:rPr lang="en-US" sz="1000" dirty="0">
                <a:solidFill>
                  <a:schemeClr val="bg1"/>
                </a:solidFill>
                <a:latin typeface="Montserrat Regular"/>
                <a:cs typeface="Montserrat Regular"/>
              </a:rPr>
              <a:t>%</a:t>
            </a:r>
          </a:p>
        </p:txBody>
      </p:sp>
      <p:sp>
        <p:nvSpPr>
          <p:cNvPr id="31" name="Rectangle 30"/>
          <p:cNvSpPr/>
          <p:nvPr/>
        </p:nvSpPr>
        <p:spPr>
          <a:xfrm>
            <a:off x="3276600" y="2419350"/>
            <a:ext cx="1295400" cy="3048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20</a:t>
            </a:r>
            <a:r>
              <a:rPr lang="en-US" sz="1000" dirty="0">
                <a:solidFill>
                  <a:schemeClr val="bg1"/>
                </a:solidFill>
                <a:latin typeface="Montserrat Regular"/>
                <a:cs typeface="Montserrat Regular"/>
              </a:rPr>
              <a:t>%</a:t>
            </a:r>
          </a:p>
        </p:txBody>
      </p:sp>
      <p:sp>
        <p:nvSpPr>
          <p:cNvPr id="32" name="Rectangle 31"/>
          <p:cNvSpPr/>
          <p:nvPr/>
        </p:nvSpPr>
        <p:spPr>
          <a:xfrm>
            <a:off x="1981200" y="2419350"/>
            <a:ext cx="1295400" cy="4572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30</a:t>
            </a:r>
            <a:r>
              <a:rPr lang="en-US" sz="1000" dirty="0">
                <a:solidFill>
                  <a:schemeClr val="bg1"/>
                </a:solidFill>
                <a:latin typeface="Montserrat Regular"/>
                <a:cs typeface="Montserrat Regular"/>
              </a:rPr>
              <a:t>%</a:t>
            </a:r>
          </a:p>
        </p:txBody>
      </p:sp>
      <p:sp>
        <p:nvSpPr>
          <p:cNvPr id="33" name="Rectangle 32"/>
          <p:cNvSpPr/>
          <p:nvPr/>
        </p:nvSpPr>
        <p:spPr>
          <a:xfrm>
            <a:off x="5867400" y="2419350"/>
            <a:ext cx="1295400" cy="609600"/>
          </a:xfrm>
          <a:prstGeom prst="rect">
            <a:avLst/>
          </a:prstGeom>
          <a:solidFill>
            <a:srgbClr val="11AD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40</a:t>
            </a:r>
            <a:r>
              <a:rPr lang="en-US" sz="1000" dirty="0">
                <a:solidFill>
                  <a:schemeClr val="bg1"/>
                </a:solidFill>
                <a:latin typeface="Montserrat Regular"/>
                <a:cs typeface="Montserrat Regular"/>
              </a:rPr>
              <a:t>%</a:t>
            </a:r>
          </a:p>
        </p:txBody>
      </p:sp>
      <p:sp>
        <p:nvSpPr>
          <p:cNvPr id="46" name="Rectangle 45"/>
          <p:cNvSpPr/>
          <p:nvPr/>
        </p:nvSpPr>
        <p:spPr>
          <a:xfrm>
            <a:off x="4572000" y="2419350"/>
            <a:ext cx="1295400" cy="1219200"/>
          </a:xfrm>
          <a:prstGeom prst="rect">
            <a:avLst/>
          </a:prstGeom>
          <a:solidFill>
            <a:srgbClr val="739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80</a:t>
            </a:r>
            <a:r>
              <a:rPr lang="en-US" sz="1000" dirty="0">
                <a:solidFill>
                  <a:schemeClr val="bg1"/>
                </a:solidFill>
                <a:latin typeface="Montserrat Regular"/>
                <a:cs typeface="Montserrat Regular"/>
              </a:rPr>
              <a:t>%</a:t>
            </a:r>
          </a:p>
        </p:txBody>
      </p:sp>
      <p:sp>
        <p:nvSpPr>
          <p:cNvPr id="47" name="Rectangle 46"/>
          <p:cNvSpPr/>
          <p:nvPr/>
        </p:nvSpPr>
        <p:spPr>
          <a:xfrm>
            <a:off x="7162800" y="2419350"/>
            <a:ext cx="1295400" cy="1524000"/>
          </a:xfrm>
          <a:prstGeom prst="rect">
            <a:avLst/>
          </a:prstGeom>
          <a:solidFill>
            <a:srgbClr val="4859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latin typeface="Montserrat Regular"/>
                <a:cs typeface="Montserrat Regular"/>
              </a:rPr>
              <a:t>100</a:t>
            </a:r>
            <a:r>
              <a:rPr lang="en-US" sz="1000" dirty="0">
                <a:solidFill>
                  <a:schemeClr val="bg1"/>
                </a:solidFill>
                <a:latin typeface="Montserrat Regular"/>
                <a:cs typeface="Montserrat Regular"/>
              </a:rPr>
              <a:t>%</a:t>
            </a:r>
          </a:p>
        </p:txBody>
      </p:sp>
      <p:sp>
        <p:nvSpPr>
          <p:cNvPr id="48" name="Text Placeholder 5"/>
          <p:cNvSpPr txBox="1">
            <a:spLocks/>
          </p:cNvSpPr>
          <p:nvPr/>
        </p:nvSpPr>
        <p:spPr>
          <a:xfrm>
            <a:off x="609600" y="1657350"/>
            <a:ext cx="7924800" cy="609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JM" sz="1050" dirty="0">
                <a:solidFill>
                  <a:srgbClr val="7F7F7F"/>
                </a:solidFill>
                <a:latin typeface="Open Sans"/>
                <a:cs typeface="Open Sans"/>
              </a:rPr>
              <a:t>Lorem ipsum dolor sit amet, consectetur lorem ipsum dolor  Lorem ipsum dolor sit amet conse lorem ipsum dolor sit amet lorem ipsum lorem ipsum dolor sit amet lorem ipsum dolor sit amet lorem ipsum dolor sit amet</a:t>
            </a:r>
          </a:p>
          <a:p>
            <a:pPr marL="0" indent="0" algn="ctr">
              <a:buNone/>
            </a:pPr>
            <a:endParaRPr lang="en-JM" sz="1050" dirty="0">
              <a:solidFill>
                <a:srgbClr val="7F7F7F"/>
              </a:solidFill>
              <a:latin typeface="Open Sans"/>
              <a:cs typeface="Open Sans"/>
            </a:endParaRPr>
          </a:p>
        </p:txBody>
      </p:sp>
      <p:sp>
        <p:nvSpPr>
          <p:cNvPr id="49" name="Text Placeholder 6"/>
          <p:cNvSpPr txBox="1">
            <a:spLocks/>
          </p:cNvSpPr>
          <p:nvPr/>
        </p:nvSpPr>
        <p:spPr>
          <a:xfrm>
            <a:off x="609600" y="34099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$12,989,543</a:t>
            </a:r>
          </a:p>
        </p:txBody>
      </p:sp>
      <p:sp>
        <p:nvSpPr>
          <p:cNvPr id="50" name="Text Placeholder 6"/>
          <p:cNvSpPr txBox="1">
            <a:spLocks/>
          </p:cNvSpPr>
          <p:nvPr/>
        </p:nvSpPr>
        <p:spPr>
          <a:xfrm>
            <a:off x="1981200" y="28765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$1,989,543</a:t>
            </a:r>
          </a:p>
        </p:txBody>
      </p:sp>
      <p:sp>
        <p:nvSpPr>
          <p:cNvPr id="64" name="Text Placeholder 6"/>
          <p:cNvSpPr txBox="1">
            <a:spLocks/>
          </p:cNvSpPr>
          <p:nvPr/>
        </p:nvSpPr>
        <p:spPr>
          <a:xfrm>
            <a:off x="3276600" y="27241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$1,989,543</a:t>
            </a:r>
          </a:p>
        </p:txBody>
      </p:sp>
      <p:sp>
        <p:nvSpPr>
          <p:cNvPr id="65" name="Text Placeholder 6"/>
          <p:cNvSpPr txBox="1">
            <a:spLocks/>
          </p:cNvSpPr>
          <p:nvPr/>
        </p:nvSpPr>
        <p:spPr>
          <a:xfrm>
            <a:off x="4572000" y="36385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$1,989,543</a:t>
            </a:r>
          </a:p>
        </p:txBody>
      </p:sp>
      <p:sp>
        <p:nvSpPr>
          <p:cNvPr id="66" name="Text Placeholder 6"/>
          <p:cNvSpPr txBox="1">
            <a:spLocks/>
          </p:cNvSpPr>
          <p:nvPr/>
        </p:nvSpPr>
        <p:spPr>
          <a:xfrm>
            <a:off x="5867400" y="30289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$1,989,543</a:t>
            </a:r>
          </a:p>
        </p:txBody>
      </p:sp>
      <p:sp>
        <p:nvSpPr>
          <p:cNvPr id="67" name="Text Placeholder 6"/>
          <p:cNvSpPr txBox="1">
            <a:spLocks/>
          </p:cNvSpPr>
          <p:nvPr/>
        </p:nvSpPr>
        <p:spPr>
          <a:xfrm>
            <a:off x="7162800" y="3943350"/>
            <a:ext cx="1447800" cy="32702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050" b="1" kern="1200">
                <a:solidFill>
                  <a:srgbClr val="424C53"/>
                </a:solidFill>
                <a:latin typeface="Mission Gothic Regular" pitchFamily="50" charset="0"/>
                <a:ea typeface="+mn-ea"/>
                <a:cs typeface="+mn-cs"/>
              </a:defRPr>
            </a:lvl1pPr>
            <a:lvl2pPr marL="4572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2pPr>
            <a:lvl3pPr marL="9144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3pPr>
            <a:lvl4pPr marL="13716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4pPr>
            <a:lvl5pPr marL="1828800" indent="0" algn="l" defTabSz="914400" rtl="0" eaLnBrk="1" latinLnBrk="0" hangingPunct="1">
              <a:spcBef>
                <a:spcPct val="20000"/>
              </a:spcBef>
              <a:buFontTx/>
              <a:buNone/>
              <a:defRPr sz="100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JM" sz="1200" b="0" kern="1400" dirty="0">
                <a:solidFill>
                  <a:schemeClr val="bg1">
                    <a:lumMod val="50000"/>
                  </a:schemeClr>
                </a:solidFill>
                <a:latin typeface="Open Sans"/>
                <a:ea typeface="Open Sans"/>
                <a:cs typeface="Open Sans"/>
              </a:rPr>
              <a:t>$1,989,543</a:t>
            </a:r>
          </a:p>
        </p:txBody>
      </p:sp>
    </p:spTree>
    <p:extLst>
      <p:ext uri="{BB962C8B-B14F-4D97-AF65-F5344CB8AC3E}">
        <p14:creationId xmlns:p14="http://schemas.microsoft.com/office/powerpoint/2010/main" val="282843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F30D5C1-D155-2E40-A967-511B3BD0F2AE}" type="slidenum">
              <a:rPr lang="en-US" smtClean="0"/>
              <a:pPr/>
              <a:t>9</a:t>
            </a:fld>
            <a:endParaRPr lang="en-US" dirty="0"/>
          </a:p>
        </p:txBody>
      </p:sp>
      <p:sp>
        <p:nvSpPr>
          <p:cNvPr id="3" name="Title 2"/>
          <p:cNvSpPr>
            <a:spLocks noGrp="1"/>
          </p:cNvSpPr>
          <p:nvPr>
            <p:ph type="title"/>
          </p:nvPr>
        </p:nvSpPr>
        <p:spPr/>
        <p:txBody>
          <a:bodyPr>
            <a:normAutofit/>
          </a:bodyPr>
          <a:lstStyle/>
          <a:p>
            <a:r>
              <a:rPr lang="en-JM" dirty="0">
                <a:solidFill>
                  <a:srgbClr val="48597F"/>
                </a:solidFill>
              </a:rPr>
              <a:t>PIE CHART </a:t>
            </a:r>
            <a:r>
              <a:rPr lang="en-JM" dirty="0">
                <a:solidFill>
                  <a:schemeClr val="bg1">
                    <a:lumMod val="65000"/>
                  </a:schemeClr>
                </a:solidFill>
              </a:rPr>
              <a:t>STATISTICS</a:t>
            </a:r>
            <a:endParaRPr lang="en-US" dirty="0"/>
          </a:p>
        </p:txBody>
      </p:sp>
      <p:sp>
        <p:nvSpPr>
          <p:cNvPr id="4" name="Text Placeholder 3"/>
          <p:cNvSpPr>
            <a:spLocks noGrp="1"/>
          </p:cNvSpPr>
          <p:nvPr>
            <p:ph type="body" sz="quarter" idx="23"/>
          </p:nvPr>
        </p:nvSpPr>
        <p:spPr/>
        <p:txBody>
          <a:bodyPr/>
          <a:lstStyle/>
          <a:p>
            <a:r>
              <a:rPr lang="en-JM" sz="1200" i="0" dirty="0">
                <a:solidFill>
                  <a:srgbClr val="11ADAF"/>
                </a:solidFill>
                <a:ea typeface="Open Sans"/>
              </a:rPr>
              <a:t>Statistics by product</a:t>
            </a:r>
          </a:p>
          <a:p>
            <a:endParaRPr lang="en-US" sz="1200" i="0" dirty="0">
              <a:solidFill>
                <a:srgbClr val="11ADAF"/>
              </a:solidFill>
            </a:endParaRPr>
          </a:p>
        </p:txBody>
      </p:sp>
      <p:graphicFrame>
        <p:nvGraphicFramePr>
          <p:cNvPr id="18" name="Chart 17"/>
          <p:cNvGraphicFramePr/>
          <p:nvPr>
            <p:extLst>
              <p:ext uri="{D42A27DB-BD31-4B8C-83A1-F6EECF244321}">
                <p14:modId xmlns:p14="http://schemas.microsoft.com/office/powerpoint/2010/main" val="1827356044"/>
              </p:ext>
            </p:extLst>
          </p:nvPr>
        </p:nvGraphicFramePr>
        <p:xfrm>
          <a:off x="2667000" y="1504950"/>
          <a:ext cx="3581400" cy="2984500"/>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p:cNvCxnSpPr/>
          <p:nvPr/>
        </p:nvCxnSpPr>
        <p:spPr>
          <a:xfrm flipH="1">
            <a:off x="6019800" y="3257550"/>
            <a:ext cx="609600" cy="6384"/>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800600" y="1657350"/>
            <a:ext cx="9906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743200" y="3790950"/>
            <a:ext cx="609599" cy="0"/>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2618096" y="2343150"/>
            <a:ext cx="658504" cy="0"/>
          </a:xfrm>
          <a:prstGeom prst="line">
            <a:avLst/>
          </a:prstGeom>
          <a:ln w="12700" cmpd="sng">
            <a:solidFill>
              <a:srgbClr val="CFD6DC"/>
            </a:solidFill>
            <a:headEnd type="none"/>
            <a:tailEnd type="non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3000" y="2266950"/>
            <a:ext cx="1313180" cy="230832"/>
          </a:xfrm>
          <a:prstGeom prst="rect">
            <a:avLst/>
          </a:prstGeom>
        </p:spPr>
        <p:txBody>
          <a:bodyPr wrap="none">
            <a:spAutoFit/>
          </a:bodyPr>
          <a:lstStyle/>
          <a:p>
            <a:r>
              <a:rPr lang="en-JM" sz="900" dirty="0">
                <a:solidFill>
                  <a:schemeClr val="bg1">
                    <a:lumMod val="65000"/>
                  </a:schemeClr>
                </a:solidFill>
                <a:latin typeface="Open Sans"/>
                <a:cs typeface="Open Sans"/>
              </a:rPr>
              <a:t>AUTOMOBILE LOANS</a:t>
            </a:r>
          </a:p>
        </p:txBody>
      </p:sp>
      <p:sp>
        <p:nvSpPr>
          <p:cNvPr id="24" name="Text Placeholder 5"/>
          <p:cNvSpPr txBox="1">
            <a:spLocks/>
          </p:cNvSpPr>
          <p:nvPr/>
        </p:nvSpPr>
        <p:spPr>
          <a:xfrm>
            <a:off x="1143000" y="2495550"/>
            <a:ext cx="1828800" cy="457200"/>
          </a:xfrm>
          <a:prstGeom prst="rect">
            <a:avLst/>
          </a:prstGeom>
          <a:noFill/>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tx1">
                    <a:lumMod val="50000"/>
                    <a:lumOff val="50000"/>
                  </a:schemeClr>
                </a:solidFill>
                <a:latin typeface="Open Sans"/>
                <a:cs typeface="Open Sans"/>
              </a:rPr>
              <a:t>Lorem ipsum dolor sit amet, consectetur lorem ipsum do</a:t>
            </a:r>
          </a:p>
        </p:txBody>
      </p:sp>
      <p:sp>
        <p:nvSpPr>
          <p:cNvPr id="25" name="Rectangle 24"/>
          <p:cNvSpPr/>
          <p:nvPr/>
        </p:nvSpPr>
        <p:spPr>
          <a:xfrm>
            <a:off x="3886200" y="2571750"/>
            <a:ext cx="1447800" cy="707886"/>
          </a:xfrm>
          <a:prstGeom prst="rect">
            <a:avLst/>
          </a:prstGeom>
        </p:spPr>
        <p:txBody>
          <a:bodyPr wrap="square">
            <a:spAutoFit/>
          </a:bodyPr>
          <a:lstStyle/>
          <a:p>
            <a:pPr algn="ctr"/>
            <a:r>
              <a:rPr lang="en-JM" sz="4000" dirty="0">
                <a:solidFill>
                  <a:schemeClr val="bg1">
                    <a:lumMod val="75000"/>
                  </a:schemeClr>
                </a:solidFill>
                <a:latin typeface="Montserrat Regular"/>
                <a:cs typeface="Montserrat Regular"/>
              </a:rPr>
              <a:t>2013</a:t>
            </a:r>
          </a:p>
        </p:txBody>
      </p:sp>
      <p:sp>
        <p:nvSpPr>
          <p:cNvPr id="26" name="Text Placeholder 5"/>
          <p:cNvSpPr txBox="1">
            <a:spLocks/>
          </p:cNvSpPr>
          <p:nvPr/>
        </p:nvSpPr>
        <p:spPr>
          <a:xfrm>
            <a:off x="5867400" y="1809750"/>
            <a:ext cx="18288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27" name="Rectangle 26"/>
          <p:cNvSpPr/>
          <p:nvPr/>
        </p:nvSpPr>
        <p:spPr>
          <a:xfrm>
            <a:off x="4038600" y="3181350"/>
            <a:ext cx="1143000" cy="253916"/>
          </a:xfrm>
          <a:prstGeom prst="rect">
            <a:avLst/>
          </a:prstGeom>
        </p:spPr>
        <p:txBody>
          <a:bodyPr wrap="square">
            <a:spAutoFit/>
          </a:bodyPr>
          <a:lstStyle/>
          <a:p>
            <a:pPr algn="ctr"/>
            <a:r>
              <a:rPr lang="en-JM" sz="1050" kern="0" spc="300" dirty="0">
                <a:solidFill>
                  <a:schemeClr val="bg1">
                    <a:lumMod val="85000"/>
                  </a:schemeClr>
                </a:solidFill>
                <a:latin typeface="Open Sans"/>
                <a:cs typeface="Open Sans"/>
              </a:rPr>
              <a:t>EARNINGS</a:t>
            </a:r>
          </a:p>
        </p:txBody>
      </p:sp>
      <p:sp>
        <p:nvSpPr>
          <p:cNvPr id="28" name="Rectangle 27"/>
          <p:cNvSpPr/>
          <p:nvPr/>
        </p:nvSpPr>
        <p:spPr>
          <a:xfrm>
            <a:off x="990600" y="3560118"/>
            <a:ext cx="1172116" cy="230832"/>
          </a:xfrm>
          <a:prstGeom prst="rect">
            <a:avLst/>
          </a:prstGeom>
        </p:spPr>
        <p:txBody>
          <a:bodyPr wrap="none">
            <a:spAutoFit/>
          </a:bodyPr>
          <a:lstStyle/>
          <a:p>
            <a:r>
              <a:rPr lang="en-JM" sz="900" dirty="0">
                <a:solidFill>
                  <a:schemeClr val="bg1">
                    <a:lumMod val="75000"/>
                  </a:schemeClr>
                </a:solidFill>
                <a:latin typeface="Open Sans"/>
                <a:cs typeface="Open Sans"/>
              </a:rPr>
              <a:t>PERSONAL LOANS</a:t>
            </a:r>
          </a:p>
        </p:txBody>
      </p:sp>
      <p:sp>
        <p:nvSpPr>
          <p:cNvPr id="29" name="Text Placeholder 5"/>
          <p:cNvSpPr txBox="1">
            <a:spLocks/>
          </p:cNvSpPr>
          <p:nvPr/>
        </p:nvSpPr>
        <p:spPr>
          <a:xfrm>
            <a:off x="990600" y="3790950"/>
            <a:ext cx="18288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4" name="Rectangle 33"/>
          <p:cNvSpPr/>
          <p:nvPr/>
        </p:nvSpPr>
        <p:spPr>
          <a:xfrm>
            <a:off x="6629400" y="3179118"/>
            <a:ext cx="1238515" cy="230832"/>
          </a:xfrm>
          <a:prstGeom prst="rect">
            <a:avLst/>
          </a:prstGeom>
        </p:spPr>
        <p:txBody>
          <a:bodyPr wrap="none">
            <a:spAutoFit/>
          </a:bodyPr>
          <a:lstStyle/>
          <a:p>
            <a:r>
              <a:rPr lang="en-JM" sz="900" dirty="0">
                <a:solidFill>
                  <a:srgbClr val="52658D"/>
                </a:solidFill>
                <a:latin typeface="Open Sans"/>
                <a:cs typeface="Open Sans"/>
              </a:rPr>
              <a:t>EDUCATION LOANS</a:t>
            </a:r>
          </a:p>
        </p:txBody>
      </p:sp>
      <p:sp>
        <p:nvSpPr>
          <p:cNvPr id="35" name="Text Placeholder 5"/>
          <p:cNvSpPr txBox="1">
            <a:spLocks/>
          </p:cNvSpPr>
          <p:nvPr/>
        </p:nvSpPr>
        <p:spPr>
          <a:xfrm>
            <a:off x="6629400" y="3409950"/>
            <a:ext cx="1828800" cy="685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380"/>
              </a:lnSpc>
              <a:buNone/>
            </a:pPr>
            <a:r>
              <a:rPr lang="en-JM" sz="1050" dirty="0">
                <a:solidFill>
                  <a:schemeClr val="bg1">
                    <a:lumMod val="65000"/>
                  </a:schemeClr>
                </a:solidFill>
                <a:latin typeface="Open Sans"/>
                <a:cs typeface="Open Sans"/>
              </a:rPr>
              <a:t>Lorem ipsum dolor sit amet, consectetur lorem ipsum do</a:t>
            </a:r>
          </a:p>
        </p:txBody>
      </p:sp>
      <p:sp>
        <p:nvSpPr>
          <p:cNvPr id="36" name="Rectangle 35"/>
          <p:cNvSpPr/>
          <p:nvPr/>
        </p:nvSpPr>
        <p:spPr>
          <a:xfrm>
            <a:off x="5867400" y="1578918"/>
            <a:ext cx="1223412" cy="230832"/>
          </a:xfrm>
          <a:prstGeom prst="rect">
            <a:avLst/>
          </a:prstGeom>
        </p:spPr>
        <p:txBody>
          <a:bodyPr wrap="none">
            <a:spAutoFit/>
          </a:bodyPr>
          <a:lstStyle/>
          <a:p>
            <a:r>
              <a:rPr lang="en-JM" sz="900" dirty="0">
                <a:solidFill>
                  <a:srgbClr val="11ADAF"/>
                </a:solidFill>
                <a:latin typeface="Open Sans"/>
                <a:cs typeface="Open Sans"/>
              </a:rPr>
              <a:t>MORTGAGE LOANS</a:t>
            </a:r>
          </a:p>
        </p:txBody>
      </p:sp>
      <p:sp>
        <p:nvSpPr>
          <p:cNvPr id="37" name="Oval 36"/>
          <p:cNvSpPr/>
          <p:nvPr/>
        </p:nvSpPr>
        <p:spPr>
          <a:xfrm>
            <a:off x="533400" y="2343150"/>
            <a:ext cx="533400" cy="533400"/>
          </a:xfrm>
          <a:prstGeom prst="ellipse">
            <a:avLst/>
          </a:prstGeom>
          <a:noFill/>
          <a:ln w="127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latin typeface="Open Sans"/>
            </a:endParaRPr>
          </a:p>
        </p:txBody>
      </p:sp>
      <p:cxnSp>
        <p:nvCxnSpPr>
          <p:cNvPr id="38" name="Straight Arrow Connector 37"/>
          <p:cNvCxnSpPr/>
          <p:nvPr/>
        </p:nvCxnSpPr>
        <p:spPr>
          <a:xfrm flipV="1">
            <a:off x="800100" y="2483851"/>
            <a:ext cx="0" cy="251998"/>
          </a:xfrm>
          <a:prstGeom prst="straightConnector1">
            <a:avLst/>
          </a:prstGeom>
          <a:ln w="15875">
            <a:solidFill>
              <a:srgbClr val="262626"/>
            </a:solidFill>
            <a:miter lim="800000"/>
            <a:headEnd type="none"/>
            <a:tailEnd type="arrow"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64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54276</TotalTime>
  <Words>2823</Words>
  <Application>Microsoft Office PowerPoint</Application>
  <PresentationFormat>Presentación en pantalla (16:9)</PresentationFormat>
  <Paragraphs>534</Paragraphs>
  <Slides>38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Mission Gothic Regular</vt:lpstr>
      <vt:lpstr>Montserrat Regular</vt:lpstr>
      <vt:lpstr>Open Sans</vt:lpstr>
      <vt:lpstr>Times New Roman</vt:lpstr>
      <vt:lpstr>Office Theme</vt:lpstr>
      <vt:lpstr>Presentación de PowerPoint</vt:lpstr>
      <vt:lpstr>PIE CHART STATISTICS</vt:lpstr>
      <vt:lpstr>PARAGRAPH LAYOUT</vt:lpstr>
      <vt:lpstr>PIE CHART STATISTICS</vt:lpstr>
      <vt:lpstr>PIE CHART REVIEW</vt:lpstr>
      <vt:lpstr>PRODUCT INFORMATION</vt:lpstr>
      <vt:lpstr>TWO COLUMN LAYOUT</vt:lpstr>
      <vt:lpstr>RECTANGLE INFOGRAPHIC</vt:lpstr>
      <vt:lpstr>PIE CHART STATISTICS</vt:lpstr>
      <vt:lpstr>SWOT ANALYSIS</vt:lpstr>
      <vt:lpstr>PROJECT BREAK DOWN</vt:lpstr>
      <vt:lpstr>BAR INFOGRAPHICS</vt:lpstr>
      <vt:lpstr>GRAPH INFOGRAPHICS</vt:lpstr>
      <vt:lpstr>TWO COLUMN BULLET</vt:lpstr>
      <vt:lpstr>DISTRIBUTION STATISTICS</vt:lpstr>
      <vt:lpstr>LINE GRAPH STATISTICS</vt:lpstr>
      <vt:lpstr>Presentación de PowerPoint</vt:lpstr>
      <vt:lpstr>CIRCULAR INFOGRAPHIC</vt:lpstr>
      <vt:lpstr>MEET OUR TALENTED TEAM</vt:lpstr>
      <vt:lpstr>THREE IMAGE LAYOUT</vt:lpstr>
      <vt:lpstr>GROWTH BREAKDOWN</vt:lpstr>
      <vt:lpstr>PROFIT BREAKDOWN</vt:lpstr>
      <vt:lpstr>GROWTH BREAKDOWN</vt:lpstr>
      <vt:lpstr>PROJECTED PRODUCT GROWTH</vt:lpstr>
      <vt:lpstr>GROWTH BREAKDOWN</vt:lpstr>
      <vt:lpstr>PRICING TABLE LAYOUT</vt:lpstr>
      <vt:lpstr>TABLE LAYOUT OPTION</vt:lpstr>
      <vt:lpstr>Presentación de PowerPoint</vt:lpstr>
      <vt:lpstr>DISTRIBUTION CHANNELS</vt:lpstr>
      <vt:lpstr>SINGLE IMAGE OPTION</vt:lpstr>
      <vt:lpstr>COMPUTER  MOCKUP OPTION</vt:lpstr>
      <vt:lpstr>ADVERTISING CAMPAIGN </vt:lpstr>
      <vt:lpstr>ADDITIONAL INFORMATION</vt:lpstr>
      <vt:lpstr>IMAGE &amp; CONTENT</vt:lpstr>
      <vt:lpstr>BULLET ICON LAYOUT</vt:lpstr>
      <vt:lpstr>BULLET LAYOUT OPTION</vt:lpstr>
      <vt:lpstr>THREE COLUMN LAYOUT</vt:lpstr>
      <vt:lpstr>Presentación de PowerPoint</vt:lpstr>
    </vt:vector>
  </TitlesOfParts>
  <Company>LIME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jdelatorre</cp:lastModifiedBy>
  <cp:revision>800</cp:revision>
  <dcterms:created xsi:type="dcterms:W3CDTF">2013-04-14T18:18:29Z</dcterms:created>
  <dcterms:modified xsi:type="dcterms:W3CDTF">2019-01-17T08:05:03Z</dcterms:modified>
</cp:coreProperties>
</file>